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744" r:id="rId5"/>
    <p:sldMasterId id="2147483756" r:id="rId6"/>
  </p:sldMasterIdLst>
  <p:notesMasterIdLst>
    <p:notesMasterId r:id="rId13"/>
  </p:notesMasterIdLst>
  <p:handoutMasterIdLst>
    <p:handoutMasterId r:id="rId14"/>
  </p:handoutMasterIdLst>
  <p:sldIdLst>
    <p:sldId id="256" r:id="rId7"/>
    <p:sldId id="465" r:id="rId8"/>
    <p:sldId id="466" r:id="rId9"/>
    <p:sldId id="491" r:id="rId10"/>
    <p:sldId id="493" r:id="rId11"/>
    <p:sldId id="398" r:id="rId12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1pPr>
    <a:lvl2pPr marL="192024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2pPr>
    <a:lvl3pPr marL="384048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3pPr>
    <a:lvl4pPr marL="576072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4pPr>
    <a:lvl5pPr marL="768096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5pPr>
    <a:lvl6pPr marL="960120" algn="l" defTabSz="192024" rtl="0" eaLnBrk="1" latinLnBrk="0" hangingPunct="1">
      <a:defRPr sz="24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6pPr>
    <a:lvl7pPr marL="1152144" algn="l" defTabSz="192024" rtl="0" eaLnBrk="1" latinLnBrk="0" hangingPunct="1">
      <a:defRPr sz="24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7pPr>
    <a:lvl8pPr marL="1344168" algn="l" defTabSz="192024" rtl="0" eaLnBrk="1" latinLnBrk="0" hangingPunct="1">
      <a:defRPr sz="24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8pPr>
    <a:lvl9pPr marL="1536192" algn="l" defTabSz="192024" rtl="0" eaLnBrk="1" latinLnBrk="0" hangingPunct="1">
      <a:defRPr sz="24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8" pos="1139" userDrawn="1">
          <p15:clr>
            <a:srgbClr val="A4A3A4"/>
          </p15:clr>
        </p15:guide>
        <p15:guide id="9" orient="horz" pos="3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8EE6"/>
    <a:srgbClr val="2D2D2D"/>
    <a:srgbClr val="FFFFFF"/>
    <a:srgbClr val="74726B"/>
    <a:srgbClr val="4B63A5"/>
    <a:srgbClr val="9770AB"/>
    <a:srgbClr val="58863B"/>
    <a:srgbClr val="FBF8C8"/>
    <a:srgbClr val="165797"/>
    <a:srgbClr val="B17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27" autoAdjust="0"/>
    <p:restoredTop sz="76068" autoAdjust="0"/>
  </p:normalViewPr>
  <p:slideViewPr>
    <p:cSldViewPr snapToGrid="0">
      <p:cViewPr varScale="1">
        <p:scale>
          <a:sx n="89" d="100"/>
          <a:sy n="89" d="100"/>
        </p:scale>
        <p:origin x="52" y="132"/>
      </p:cViewPr>
      <p:guideLst>
        <p:guide pos="1139"/>
        <p:guide orient="horz" pos="3036"/>
      </p:guideLst>
    </p:cSldViewPr>
  </p:slideViewPr>
  <p:outlineViewPr>
    <p:cViewPr>
      <p:scale>
        <a:sx n="33" d="100"/>
        <a:sy n="33" d="100"/>
      </p:scale>
      <p:origin x="0" y="14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8" d="100"/>
          <a:sy n="128" d="100"/>
        </p:scale>
        <p:origin x="443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2DE00-F304-2A45-8C7E-FEFB7FAACDAA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9B040-E9EE-4F48-9E5F-2CDF4D177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69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ahoma" panose="020B0604030504040204" pitchFamily="34" charset="0"/>
              </a:defRPr>
            </a:lvl1pPr>
          </a:lstStyle>
          <a:p>
            <a:fld id="{4B0F773F-F232-AA4A-8010-77A5176A3463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ahoma" panose="020B0604030504040204" pitchFamily="34" charset="0"/>
              </a:defRPr>
            </a:lvl1pPr>
          </a:lstStyle>
          <a:p>
            <a:fld id="{4C5C1F02-D7A8-A842-9C57-75353B419D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8788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92024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192024" algn="l" defTabSz="192024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384048" algn="l" defTabSz="192024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576072" algn="l" defTabSz="192024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768096" algn="l" defTabSz="192024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960120" algn="l" defTabSz="192024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152144" algn="l" defTabSz="192024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344168" algn="l" defTabSz="192024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536192" algn="l" defTabSz="192024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C1F02-D7A8-A842-9C57-75353B419D2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655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C1F02-D7A8-A842-9C57-75353B419D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503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C1F02-D7A8-A842-9C57-75353B419D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70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C1F02-D7A8-A842-9C57-75353B419D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890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C1F02-D7A8-A842-9C57-75353B419D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078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655" y="3194137"/>
            <a:ext cx="7425723" cy="1081924"/>
          </a:xfrm>
          <a:prstGeom prst="rect">
            <a:avLst/>
          </a:prstGeom>
        </p:spPr>
        <p:txBody>
          <a:bodyPr vert="horz" lIns="38405" tIns="19202" rIns="38405" bIns="19202" anchor="b" anchorCtr="0"/>
          <a:lstStyle>
            <a:lvl1pPr algn="l">
              <a:lnSpc>
                <a:spcPts val="4000"/>
              </a:lnSpc>
              <a:defRPr sz="4000" b="0" i="0">
                <a:solidFill>
                  <a:srgbClr val="3C3C3C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032" y="4286251"/>
            <a:ext cx="6358368" cy="4572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0" indent="0" algn="l">
              <a:buNone/>
              <a:defRPr sz="2400" b="0" i="0">
                <a:solidFill>
                  <a:srgbClr val="74726B"/>
                </a:solidFill>
                <a:latin typeface="Tahoma" panose="020B0604030504040204" pitchFamily="34" charset="0"/>
              </a:defRPr>
            </a:lvl1pPr>
            <a:lvl2pPr marL="192024" indent="0" algn="ctr">
              <a:buNone/>
              <a:defRPr/>
            </a:lvl2pPr>
            <a:lvl3pPr marL="384048" indent="0" algn="ctr">
              <a:buNone/>
              <a:defRPr/>
            </a:lvl3pPr>
            <a:lvl4pPr marL="576072" indent="0" algn="ctr">
              <a:buNone/>
              <a:defRPr/>
            </a:lvl4pPr>
            <a:lvl5pPr marL="768096" indent="0" algn="ctr">
              <a:buNone/>
              <a:defRPr/>
            </a:lvl5pPr>
            <a:lvl6pPr marL="960120" indent="0" algn="ctr">
              <a:buNone/>
              <a:defRPr/>
            </a:lvl6pPr>
            <a:lvl7pPr marL="1152144" indent="0" algn="ctr">
              <a:buNone/>
              <a:defRPr/>
            </a:lvl7pPr>
            <a:lvl8pPr marL="1344168" indent="0" algn="ctr">
              <a:buNone/>
              <a:defRPr/>
            </a:lvl8pPr>
            <a:lvl9pPr marL="1536192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BA5864E-A258-9942-B40C-1174F561D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3141" y="57150"/>
            <a:ext cx="3125668" cy="1275492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0276E46B-664F-0C49-848F-F21E9C9D2519}"/>
              </a:ext>
            </a:extLst>
          </p:cNvPr>
          <p:cNvSpPr/>
          <p:nvPr userDrawn="1"/>
        </p:nvSpPr>
        <p:spPr bwMode="auto">
          <a:xfrm rot="1341587">
            <a:off x="5016734" y="579866"/>
            <a:ext cx="2551691" cy="2537935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noFill/>
          <a:ln w="1778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rPr>
              <a:t> 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C4D95361-6EAA-474F-BF86-B4B9639E3F42}"/>
              </a:ext>
            </a:extLst>
          </p:cNvPr>
          <p:cNvSpPr/>
          <p:nvPr userDrawn="1"/>
        </p:nvSpPr>
        <p:spPr bwMode="auto">
          <a:xfrm rot="21414201">
            <a:off x="7853184" y="2907493"/>
            <a:ext cx="988147" cy="989807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noFill/>
          <a:ln w="79375" cap="flat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rPr>
              <a:t>  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BF0B454-000C-CD41-8C1D-A17CC98076DB}"/>
              </a:ext>
            </a:extLst>
          </p:cNvPr>
          <p:cNvSpPr/>
          <p:nvPr userDrawn="1"/>
        </p:nvSpPr>
        <p:spPr bwMode="auto">
          <a:xfrm rot="1526920">
            <a:off x="7227003" y="4321617"/>
            <a:ext cx="649817" cy="650909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noFill/>
          <a:ln w="5397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rPr>
              <a:t>   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685FF16-C4AC-3F4D-99CA-98B7A9169116}"/>
              </a:ext>
            </a:extLst>
          </p:cNvPr>
          <p:cNvSpPr/>
          <p:nvPr userDrawn="1"/>
        </p:nvSpPr>
        <p:spPr bwMode="auto">
          <a:xfrm>
            <a:off x="-343755" y="-1049422"/>
            <a:ext cx="3775988" cy="3694829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noFill/>
          <a:ln w="2254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rPr>
              <a:t> 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4BC56B2B-7D11-314A-9ECD-55C190839107}"/>
              </a:ext>
            </a:extLst>
          </p:cNvPr>
          <p:cNvSpPr/>
          <p:nvPr userDrawn="1"/>
        </p:nvSpPr>
        <p:spPr bwMode="auto">
          <a:xfrm rot="16200000">
            <a:off x="-1353010" y="-1633097"/>
            <a:ext cx="4341341" cy="4625437"/>
          </a:xfrm>
          <a:custGeom>
            <a:avLst/>
            <a:gdLst>
              <a:gd name="connsiteX0" fmla="*/ 4341341 w 4341341"/>
              <a:gd name="connsiteY0" fmla="*/ 0 h 4625437"/>
              <a:gd name="connsiteX1" fmla="*/ 4341341 w 4341341"/>
              <a:gd name="connsiteY1" fmla="*/ 284096 h 4625437"/>
              <a:gd name="connsiteX2" fmla="*/ 4341341 w 4341341"/>
              <a:gd name="connsiteY2" fmla="*/ 1491049 h 4625437"/>
              <a:gd name="connsiteX3" fmla="*/ 4341341 w 4341341"/>
              <a:gd name="connsiteY3" fmla="*/ 4625437 h 4625437"/>
              <a:gd name="connsiteX4" fmla="*/ 2850292 w 4341341"/>
              <a:gd name="connsiteY4" fmla="*/ 4625437 h 4625437"/>
              <a:gd name="connsiteX5" fmla="*/ 2850292 w 4341341"/>
              <a:gd name="connsiteY5" fmla="*/ 1491049 h 4625437"/>
              <a:gd name="connsiteX6" fmla="*/ 0 w 4341341"/>
              <a:gd name="connsiteY6" fmla="*/ 1491049 h 4625437"/>
              <a:gd name="connsiteX7" fmla="*/ 0 w 4341341"/>
              <a:gd name="connsiteY7" fmla="*/ 0 h 462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41341" h="4625437">
                <a:moveTo>
                  <a:pt x="4341341" y="0"/>
                </a:moveTo>
                <a:lnTo>
                  <a:pt x="4341341" y="284096"/>
                </a:lnTo>
                <a:lnTo>
                  <a:pt x="4341341" y="1491049"/>
                </a:lnTo>
                <a:lnTo>
                  <a:pt x="4341341" y="4625437"/>
                </a:lnTo>
                <a:lnTo>
                  <a:pt x="2850292" y="4625437"/>
                </a:lnTo>
                <a:lnTo>
                  <a:pt x="2850292" y="1491049"/>
                </a:lnTo>
                <a:lnTo>
                  <a:pt x="0" y="149104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2027097"/>
            <a:ext cx="9144000" cy="311640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8857" y="2157724"/>
            <a:ext cx="4429197" cy="677466"/>
          </a:xfrm>
          <a:prstGeom prst="rect">
            <a:avLst/>
          </a:prstGeom>
        </p:spPr>
        <p:txBody>
          <a:bodyPr vert="horz" lIns="38405" tIns="19202" rIns="38405" bIns="19202" anchor="b" anchorCtr="0"/>
          <a:lstStyle>
            <a:lvl1pPr algn="l">
              <a:lnSpc>
                <a:spcPct val="100000"/>
              </a:lnSpc>
              <a:defRPr sz="2300" b="0" 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403252" y="3028187"/>
            <a:ext cx="4486366" cy="192882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800"/>
              </a:spcBef>
              <a:buNone/>
              <a:defRPr sz="1500" b="1" i="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0" indent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yriad Pro"/>
                <a:cs typeface="Myriad Pro"/>
              </a:defRPr>
            </a:lvl2pPr>
            <a:lvl3pPr marL="0" indent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yriad Pro"/>
                <a:cs typeface="Myriad Pro"/>
              </a:defRPr>
            </a:lvl3pPr>
            <a:lvl4pPr marL="0" indent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yriad Pro"/>
                <a:cs typeface="Myriad Pro"/>
              </a:defRPr>
            </a:lvl4pPr>
            <a:lvl5pPr marL="0" indent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4212751" y="1934450"/>
            <a:ext cx="0" cy="852615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>
            <a:extLst>
              <a:ext uri="{FF2B5EF4-FFF2-40B4-BE49-F238E27FC236}">
                <a16:creationId xmlns:a16="http://schemas.microsoft.com/office/drawing/2014/main" id="{F17FC4CF-4CFB-CD4A-85D3-E8011A796E4B}"/>
              </a:ext>
            </a:extLst>
          </p:cNvPr>
          <p:cNvSpPr/>
          <p:nvPr userDrawn="1"/>
        </p:nvSpPr>
        <p:spPr bwMode="auto">
          <a:xfrm rot="20217722" flipH="1">
            <a:off x="3554767" y="954428"/>
            <a:ext cx="834320" cy="834095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noFill/>
          <a:ln w="762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06D042B-850F-3B48-8226-C87502914276}"/>
              </a:ext>
            </a:extLst>
          </p:cNvPr>
          <p:cNvSpPr/>
          <p:nvPr userDrawn="1"/>
        </p:nvSpPr>
        <p:spPr bwMode="auto">
          <a:xfrm>
            <a:off x="457200" y="545566"/>
            <a:ext cx="3215520" cy="3175700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noFill/>
          <a:ln w="285750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806680"/>
      </p:ext>
    </p:extLst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0C1E5CDE-4102-4643-9DE6-9CB1AA3CDE48}"/>
              </a:ext>
            </a:extLst>
          </p:cNvPr>
          <p:cNvSpPr/>
          <p:nvPr userDrawn="1"/>
        </p:nvSpPr>
        <p:spPr bwMode="auto">
          <a:xfrm>
            <a:off x="457200" y="545566"/>
            <a:ext cx="3215520" cy="3175700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solidFill>
            <a:schemeClr val="bg1"/>
          </a:solidFill>
          <a:ln w="285750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2952750"/>
            <a:ext cx="5368925" cy="1609944"/>
          </a:xfrm>
          <a:prstGeom prst="rect">
            <a:avLst/>
          </a:prstGeom>
        </p:spPr>
        <p:txBody>
          <a:bodyPr vert="horz" lIns="38405" tIns="19202" rIns="38405" bIns="19202"/>
          <a:lstStyle>
            <a:lvl1pPr algn="l">
              <a:lnSpc>
                <a:spcPts val="4000"/>
              </a:lnSpc>
              <a:defRPr sz="4000" b="0" i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7110A032-EF66-1E4B-8A96-ABED430CD6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400" y="1362295"/>
            <a:ext cx="2819400" cy="1150513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8C10BA58-657C-0540-8F7C-B98B115D1761}"/>
              </a:ext>
            </a:extLst>
          </p:cNvPr>
          <p:cNvSpPr/>
          <p:nvPr userDrawn="1"/>
        </p:nvSpPr>
        <p:spPr bwMode="auto">
          <a:xfrm rot="20217722" flipH="1">
            <a:off x="3554767" y="954428"/>
            <a:ext cx="834320" cy="834095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noFill/>
          <a:ln w="76200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86503DA-9DE5-604C-AA91-F2E8BA3BA8A3}"/>
              </a:ext>
            </a:extLst>
          </p:cNvPr>
          <p:cNvSpPr/>
          <p:nvPr userDrawn="1"/>
        </p:nvSpPr>
        <p:spPr bwMode="auto">
          <a:xfrm rot="16589743" flipH="1">
            <a:off x="4059000" y="2067512"/>
            <a:ext cx="400974" cy="398971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noFill/>
          <a:ln w="34925" cap="flat" cmpd="sng" algn="ctr">
            <a:solidFill>
              <a:srgbClr val="DD8EE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780181"/>
      </p:ext>
    </p:extLst>
  </p:cSld>
  <p:clrMapOvr>
    <a:masterClrMapping/>
  </p:clrMapOvr>
  <p:transition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2027097"/>
            <a:ext cx="9144000" cy="311640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8857" y="2157724"/>
            <a:ext cx="4429197" cy="677466"/>
          </a:xfrm>
          <a:prstGeom prst="rect">
            <a:avLst/>
          </a:prstGeom>
        </p:spPr>
        <p:txBody>
          <a:bodyPr vert="horz" lIns="38405" tIns="19202" rIns="38405" bIns="19202" anchor="b" anchorCtr="0"/>
          <a:lstStyle>
            <a:lvl1pPr algn="l">
              <a:lnSpc>
                <a:spcPct val="100000"/>
              </a:lnSpc>
              <a:defRPr sz="2300" b="0" 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403252" y="3028187"/>
            <a:ext cx="4486366" cy="192882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800"/>
              </a:spcBef>
              <a:buNone/>
              <a:defRPr sz="1500" b="1" i="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0" indent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yriad Pro"/>
                <a:cs typeface="Myriad Pro"/>
              </a:defRPr>
            </a:lvl2pPr>
            <a:lvl3pPr marL="0" indent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yriad Pro"/>
                <a:cs typeface="Myriad Pro"/>
              </a:defRPr>
            </a:lvl3pPr>
            <a:lvl4pPr marL="0" indent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yriad Pro"/>
                <a:cs typeface="Myriad Pro"/>
              </a:defRPr>
            </a:lvl4pPr>
            <a:lvl5pPr marL="0" indent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4212751" y="1934450"/>
            <a:ext cx="0" cy="852615"/>
          </a:xfrm>
          <a:prstGeom prst="line">
            <a:avLst/>
          </a:prstGeom>
          <a:ln w="28575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>
            <a:extLst>
              <a:ext uri="{FF2B5EF4-FFF2-40B4-BE49-F238E27FC236}">
                <a16:creationId xmlns:a16="http://schemas.microsoft.com/office/drawing/2014/main" id="{F17FC4CF-4CFB-CD4A-85D3-E8011A796E4B}"/>
              </a:ext>
            </a:extLst>
          </p:cNvPr>
          <p:cNvSpPr/>
          <p:nvPr userDrawn="1"/>
        </p:nvSpPr>
        <p:spPr bwMode="auto">
          <a:xfrm rot="20217722" flipH="1">
            <a:off x="3554767" y="954428"/>
            <a:ext cx="834320" cy="834095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noFill/>
          <a:ln w="76200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06D042B-850F-3B48-8226-C87502914276}"/>
              </a:ext>
            </a:extLst>
          </p:cNvPr>
          <p:cNvSpPr/>
          <p:nvPr userDrawn="1"/>
        </p:nvSpPr>
        <p:spPr bwMode="auto">
          <a:xfrm>
            <a:off x="457200" y="545566"/>
            <a:ext cx="3215520" cy="3175700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noFill/>
          <a:ln w="285750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093641"/>
      </p:ext>
    </p:extLst>
  </p:cSld>
  <p:clrMapOvr>
    <a:masterClrMapping/>
  </p:clrMapOvr>
  <p:transition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vider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B806CD24-13E1-6244-A85D-2D1647B83AC1}"/>
              </a:ext>
            </a:extLst>
          </p:cNvPr>
          <p:cNvSpPr/>
          <p:nvPr userDrawn="1"/>
        </p:nvSpPr>
        <p:spPr bwMode="auto">
          <a:xfrm>
            <a:off x="457200" y="545566"/>
            <a:ext cx="3215520" cy="3175700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solidFill>
            <a:schemeClr val="bg1"/>
          </a:solidFill>
          <a:ln w="28575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2952750"/>
            <a:ext cx="5368925" cy="1609944"/>
          </a:xfrm>
          <a:prstGeom prst="rect">
            <a:avLst/>
          </a:prstGeom>
        </p:spPr>
        <p:txBody>
          <a:bodyPr vert="horz" lIns="38405" tIns="19202" rIns="38405" bIns="19202"/>
          <a:lstStyle>
            <a:lvl1pPr algn="l">
              <a:lnSpc>
                <a:spcPts val="4000"/>
              </a:lnSpc>
              <a:defRPr sz="4000" b="0" i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7110A032-EF66-1E4B-8A96-ABED430CD6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400" y="1362295"/>
            <a:ext cx="2819400" cy="1150513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4B093B25-9F1A-1843-9670-C7B86BF8FF9D}"/>
              </a:ext>
            </a:extLst>
          </p:cNvPr>
          <p:cNvSpPr/>
          <p:nvPr userDrawn="1"/>
        </p:nvSpPr>
        <p:spPr bwMode="auto">
          <a:xfrm rot="20217722" flipH="1">
            <a:off x="3554767" y="954428"/>
            <a:ext cx="834320" cy="834095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noFill/>
          <a:ln w="76200" cap="flat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DA7DE185-72F2-254D-A4EB-73D3CB53F25F}"/>
              </a:ext>
            </a:extLst>
          </p:cNvPr>
          <p:cNvSpPr/>
          <p:nvPr userDrawn="1"/>
        </p:nvSpPr>
        <p:spPr bwMode="auto">
          <a:xfrm rot="16589743" flipH="1">
            <a:off x="4059000" y="2067512"/>
            <a:ext cx="400974" cy="398971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noFill/>
          <a:ln w="349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613245"/>
      </p:ext>
    </p:extLst>
  </p:cSld>
  <p:clrMapOvr>
    <a:masterClrMapping/>
  </p:clrMapOvr>
  <p:transition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2027097"/>
            <a:ext cx="9144000" cy="311640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8857" y="2157724"/>
            <a:ext cx="4429197" cy="677466"/>
          </a:xfrm>
          <a:prstGeom prst="rect">
            <a:avLst/>
          </a:prstGeom>
        </p:spPr>
        <p:txBody>
          <a:bodyPr vert="horz" lIns="38405" tIns="19202" rIns="38405" bIns="19202" anchor="b" anchorCtr="0"/>
          <a:lstStyle>
            <a:lvl1pPr algn="l">
              <a:lnSpc>
                <a:spcPct val="100000"/>
              </a:lnSpc>
              <a:defRPr sz="2300" b="0" 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403252" y="3028187"/>
            <a:ext cx="4486366" cy="192882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800"/>
              </a:spcBef>
              <a:buNone/>
              <a:defRPr sz="1500" b="1" i="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0" indent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yriad Pro"/>
                <a:cs typeface="Myriad Pro"/>
              </a:defRPr>
            </a:lvl2pPr>
            <a:lvl3pPr marL="0" indent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yriad Pro"/>
                <a:cs typeface="Myriad Pro"/>
              </a:defRPr>
            </a:lvl3pPr>
            <a:lvl4pPr marL="0" indent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yriad Pro"/>
                <a:cs typeface="Myriad Pro"/>
              </a:defRPr>
            </a:lvl4pPr>
            <a:lvl5pPr marL="0" indent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4212751" y="1934450"/>
            <a:ext cx="0" cy="852615"/>
          </a:xfrm>
          <a:prstGeom prst="line">
            <a:avLst/>
          </a:prstGeom>
          <a:ln w="28575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>
            <a:extLst>
              <a:ext uri="{FF2B5EF4-FFF2-40B4-BE49-F238E27FC236}">
                <a16:creationId xmlns:a16="http://schemas.microsoft.com/office/drawing/2014/main" id="{F17FC4CF-4CFB-CD4A-85D3-E8011A796E4B}"/>
              </a:ext>
            </a:extLst>
          </p:cNvPr>
          <p:cNvSpPr/>
          <p:nvPr userDrawn="1"/>
        </p:nvSpPr>
        <p:spPr bwMode="auto">
          <a:xfrm rot="20217722" flipH="1">
            <a:off x="3554767" y="954428"/>
            <a:ext cx="834320" cy="834095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noFill/>
          <a:ln w="76200" cap="flat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06D042B-850F-3B48-8226-C87502914276}"/>
              </a:ext>
            </a:extLst>
          </p:cNvPr>
          <p:cNvSpPr/>
          <p:nvPr userDrawn="1"/>
        </p:nvSpPr>
        <p:spPr bwMode="auto">
          <a:xfrm>
            <a:off x="457200" y="545566"/>
            <a:ext cx="3215520" cy="3175700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noFill/>
          <a:ln w="28575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205289"/>
      </p:ext>
    </p:extLst>
  </p:cSld>
  <p:clrMapOvr>
    <a:masterClrMapping/>
  </p:clrMapOvr>
  <p:transition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Question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B3DF6965-A99E-EC49-B546-AD6DE69D62B6}"/>
              </a:ext>
            </a:extLst>
          </p:cNvPr>
          <p:cNvSpPr/>
          <p:nvPr userDrawn="1"/>
        </p:nvSpPr>
        <p:spPr bwMode="auto">
          <a:xfrm>
            <a:off x="457200" y="545566"/>
            <a:ext cx="3215520" cy="3175700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noFill/>
          <a:ln w="28575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2952750"/>
            <a:ext cx="5368925" cy="719472"/>
          </a:xfrm>
          <a:prstGeom prst="rect">
            <a:avLst/>
          </a:prstGeom>
        </p:spPr>
        <p:txBody>
          <a:bodyPr vert="horz" lIns="38405" tIns="19202" rIns="38405" bIns="19202"/>
          <a:lstStyle>
            <a:lvl1pPr algn="l">
              <a:lnSpc>
                <a:spcPts val="4000"/>
              </a:lnSpc>
              <a:defRPr sz="4000" b="0" i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704BB37-4B8B-384E-B2DE-92B66591BF05}"/>
              </a:ext>
            </a:extLst>
          </p:cNvPr>
          <p:cNvSpPr/>
          <p:nvPr userDrawn="1"/>
        </p:nvSpPr>
        <p:spPr bwMode="auto">
          <a:xfrm rot="20217722" flipH="1">
            <a:off x="3554767" y="954428"/>
            <a:ext cx="834320" cy="834095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noFill/>
          <a:ln w="76200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51408CC-43E6-E847-9ACF-6E6B6FEEAB0A}"/>
              </a:ext>
            </a:extLst>
          </p:cNvPr>
          <p:cNvSpPr/>
          <p:nvPr userDrawn="1"/>
        </p:nvSpPr>
        <p:spPr bwMode="auto">
          <a:xfrm rot="16589743" flipH="1">
            <a:off x="4059000" y="2067512"/>
            <a:ext cx="400974" cy="398971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noFill/>
          <a:ln w="349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F5933DE4-ADDC-9045-81A6-05C64CF10E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01077" y="3672222"/>
            <a:ext cx="5490571" cy="131445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tabLst>
                <a:tab pos="3260725" algn="l"/>
              </a:tabLst>
              <a:defRPr sz="1500" b="1" i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0" indent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yriad Pro"/>
                <a:cs typeface="Myriad Pro"/>
              </a:defRPr>
            </a:lvl2pPr>
            <a:lvl3pPr marL="0" indent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yriad Pro"/>
                <a:cs typeface="Myriad Pro"/>
              </a:defRPr>
            </a:lvl3pPr>
            <a:lvl4pPr marL="0" indent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yriad Pro"/>
                <a:cs typeface="Myriad Pro"/>
              </a:defRPr>
            </a:lvl4pPr>
            <a:lvl5pPr marL="0" indent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0280721"/>
      </p:ext>
    </p:extLst>
  </p:cSld>
  <p:clrMapOvr>
    <a:masterClrMapping/>
  </p:clrMapOvr>
  <p:transition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Questio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B3DF6965-A99E-EC49-B546-AD6DE69D62B6}"/>
              </a:ext>
            </a:extLst>
          </p:cNvPr>
          <p:cNvSpPr/>
          <p:nvPr userDrawn="1"/>
        </p:nvSpPr>
        <p:spPr bwMode="auto">
          <a:xfrm>
            <a:off x="457200" y="545566"/>
            <a:ext cx="3215520" cy="3175700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noFill/>
          <a:ln w="28575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2952750"/>
            <a:ext cx="5368925" cy="719472"/>
          </a:xfrm>
          <a:prstGeom prst="rect">
            <a:avLst/>
          </a:prstGeom>
        </p:spPr>
        <p:txBody>
          <a:bodyPr vert="horz" lIns="38405" tIns="19202" rIns="38405" bIns="19202"/>
          <a:lstStyle>
            <a:lvl1pPr algn="l">
              <a:lnSpc>
                <a:spcPts val="4000"/>
              </a:lnSpc>
              <a:defRPr sz="4000" b="0" 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704BB37-4B8B-384E-B2DE-92B66591BF05}"/>
              </a:ext>
            </a:extLst>
          </p:cNvPr>
          <p:cNvSpPr/>
          <p:nvPr userDrawn="1"/>
        </p:nvSpPr>
        <p:spPr bwMode="auto">
          <a:xfrm rot="20217722" flipH="1">
            <a:off x="3554767" y="954428"/>
            <a:ext cx="834320" cy="834095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noFill/>
          <a:ln w="76200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51408CC-43E6-E847-9ACF-6E6B6FEEAB0A}"/>
              </a:ext>
            </a:extLst>
          </p:cNvPr>
          <p:cNvSpPr/>
          <p:nvPr userDrawn="1"/>
        </p:nvSpPr>
        <p:spPr bwMode="auto">
          <a:xfrm rot="16589743" flipH="1">
            <a:off x="4059000" y="2067512"/>
            <a:ext cx="400974" cy="398971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noFill/>
          <a:ln w="349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74CEA65-E480-1F4B-9365-EECF58665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400" y="1362295"/>
            <a:ext cx="2819400" cy="115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61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376767" y="0"/>
            <a:ext cx="0" cy="60325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1028700"/>
            <a:ext cx="4191000" cy="4114800"/>
          </a:xfrm>
          <a:prstGeom prst="rect">
            <a:avLst/>
          </a:prstGeom>
        </p:spPr>
        <p:txBody>
          <a:bodyPr vert="horz" anchor="ctr" anchorCtr="0"/>
          <a:lstStyle>
            <a:lvl1pPr marL="133350" indent="0">
              <a:buNone/>
              <a:defRPr b="0" i="0"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82601" y="1"/>
            <a:ext cx="8229600" cy="661913"/>
          </a:xfrm>
          <a:prstGeom prst="rect">
            <a:avLst/>
          </a:prstGeom>
        </p:spPr>
        <p:txBody>
          <a:bodyPr vert="horz" lIns="38405" tIns="19202" rIns="38405" bIns="19202" anchor="b" anchorCtr="0"/>
          <a:lstStyle>
            <a:lvl1pPr algn="l">
              <a:defRPr sz="2300" b="0" 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628858C-9B78-5A44-82F0-D33ABB92C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531" y="1028700"/>
            <a:ext cx="4440794" cy="3823386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spcBef>
                <a:spcPts val="1200"/>
              </a:spcBef>
              <a:buClr>
                <a:schemeClr val="accent1"/>
              </a:buClr>
              <a:buSzPct val="100000"/>
              <a:buFont typeface="Wingdings" charset="2"/>
              <a:buNone/>
              <a:tabLst/>
              <a:defRPr sz="1500" b="1" i="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458788" indent="-230188"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500" b="0" i="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687388" indent="-228600">
              <a:spcBef>
                <a:spcPts val="800"/>
              </a:spcBef>
              <a:buClr>
                <a:schemeClr val="accent1"/>
              </a:buClr>
              <a:buSzPct val="100000"/>
              <a:buFont typeface="System Font Regular"/>
              <a:buChar char="–"/>
              <a:tabLst/>
              <a:defRPr sz="1300" b="0" i="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917575" indent="-230188"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100" b="0" i="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1146175" indent="-228600">
              <a:spcBef>
                <a:spcPts val="800"/>
              </a:spcBef>
              <a:buClr>
                <a:schemeClr val="accent1"/>
              </a:buClr>
              <a:buSzPct val="100000"/>
              <a:buFont typeface="System Font Regular"/>
              <a:buChar char="–"/>
              <a:tabLst/>
              <a:defRPr sz="900" b="0" i="0">
                <a:solidFill>
                  <a:schemeClr val="bg2"/>
                </a:solidFill>
                <a:latin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9745446"/>
      </p:ext>
    </p:extLst>
  </p:cSld>
  <p:clrMapOvr>
    <a:masterClrMapping/>
  </p:clrMapOvr>
  <p:transition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ed Content Bu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376767" y="0"/>
            <a:ext cx="0" cy="60325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82601" y="1"/>
            <a:ext cx="8229600" cy="661913"/>
          </a:xfrm>
          <a:prstGeom prst="rect">
            <a:avLst/>
          </a:prstGeom>
        </p:spPr>
        <p:txBody>
          <a:bodyPr vert="horz" lIns="38405" tIns="19202" rIns="38405" bIns="19202" anchor="b" anchorCtr="0"/>
          <a:lstStyle>
            <a:lvl1pPr algn="l">
              <a:defRPr sz="2300" b="0" 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628858C-9B78-5A44-82F0-D33ABB92C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531" y="1028700"/>
            <a:ext cx="4440794" cy="3823386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spcBef>
                <a:spcPts val="1200"/>
              </a:spcBef>
              <a:buClr>
                <a:schemeClr val="accent1"/>
              </a:buClr>
              <a:buSzPct val="100000"/>
              <a:buFont typeface="Wingdings" charset="2"/>
              <a:buNone/>
              <a:tabLst/>
              <a:defRPr sz="1500" b="1" i="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458788" indent="-230188"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500" b="0" i="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687388" indent="-228600">
              <a:spcBef>
                <a:spcPts val="800"/>
              </a:spcBef>
              <a:buClr>
                <a:schemeClr val="accent1"/>
              </a:buClr>
              <a:buSzPct val="100000"/>
              <a:buFont typeface="System Font Regular"/>
              <a:buChar char="–"/>
              <a:tabLst/>
              <a:defRPr sz="1300" b="0" i="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917575" indent="-230188"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100" b="0" i="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1146175" indent="-228600">
              <a:spcBef>
                <a:spcPts val="800"/>
              </a:spcBef>
              <a:buClr>
                <a:schemeClr val="accent1"/>
              </a:buClr>
              <a:buSzPct val="100000"/>
              <a:buFont typeface="System Font Regular"/>
              <a:buChar char="–"/>
              <a:tabLst/>
              <a:defRPr sz="900" b="0" i="0">
                <a:solidFill>
                  <a:schemeClr val="bg2"/>
                </a:solidFill>
                <a:latin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7E7B7F-8BB8-A043-9936-B7393A29F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962" y="831965"/>
            <a:ext cx="250361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05024"/>
      </p:ext>
    </p:extLst>
  </p:cSld>
  <p:clrMapOvr>
    <a:masterClrMapping/>
  </p:clrMapOvr>
  <p:transition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Two Thirds 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5034" y="2266466"/>
            <a:ext cx="2977117" cy="2724119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0" indent="0">
              <a:spcBef>
                <a:spcPts val="1200"/>
              </a:spcBef>
              <a:buNone/>
              <a:defRPr sz="1500" b="1" i="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0" marR="0" indent="0" algn="l" defTabSz="914400" rtl="0" eaLnBrk="1" fontAlgn="base" latinLnBrk="0" hangingPunct="1">
              <a:lnSpc>
                <a:spcPct val="100000"/>
              </a:lnSpc>
              <a:spcBef>
                <a:spcPts val="2184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  <a:defRPr sz="1800" b="1">
                <a:solidFill>
                  <a:schemeClr val="bg2"/>
                </a:solidFill>
                <a:latin typeface="Myriad Pro"/>
              </a:defRPr>
            </a:lvl2pPr>
            <a:lvl3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3pPr>
            <a:lvl4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4pPr>
            <a:lvl5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892544" y="1405785"/>
            <a:ext cx="2977117" cy="661913"/>
          </a:xfrm>
          <a:prstGeom prst="rect">
            <a:avLst/>
          </a:prstGeom>
        </p:spPr>
        <p:txBody>
          <a:bodyPr vert="horz" lIns="38405" tIns="19202" rIns="38405" bIns="19202" anchor="t" anchorCtr="0"/>
          <a:lstStyle>
            <a:lvl1pPr algn="l">
              <a:lnSpc>
                <a:spcPts val="2820"/>
              </a:lnSpc>
              <a:defRPr sz="2300" b="0" 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549900" cy="5143500"/>
          </a:xfrm>
          <a:prstGeom prst="rect">
            <a:avLst/>
          </a:prstGeom>
        </p:spPr>
        <p:txBody>
          <a:bodyPr vert="horz" anchor="ctr" anchorCtr="0"/>
          <a:lstStyle>
            <a:lvl1pPr marL="133350" indent="0" algn="ctr">
              <a:buNone/>
              <a:defRPr b="0" i="0"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24526"/>
      </p:ext>
    </p:extLst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9530" y="769416"/>
            <a:ext cx="4330851" cy="1308788"/>
          </a:xfrm>
          <a:prstGeom prst="rect">
            <a:avLst/>
          </a:prstGeom>
        </p:spPr>
        <p:txBody>
          <a:bodyPr vert="horz" lIns="38405" tIns="19202" rIns="38405" bIns="19202"/>
          <a:lstStyle>
            <a:lvl1pPr algn="l">
              <a:lnSpc>
                <a:spcPts val="4000"/>
              </a:lnSpc>
              <a:defRPr sz="4000" b="0" i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474520" y="2266950"/>
            <a:ext cx="4364680" cy="234315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800"/>
              </a:spcBef>
              <a:buNone/>
              <a:defRPr sz="1500" b="1" i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0" indent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yriad Pro"/>
                <a:cs typeface="Myriad Pro"/>
              </a:defRPr>
            </a:lvl2pPr>
            <a:lvl3pPr marL="0" indent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yriad Pro"/>
                <a:cs typeface="Myriad Pro"/>
              </a:defRPr>
            </a:lvl3pPr>
            <a:lvl4pPr marL="0" indent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yriad Pro"/>
                <a:cs typeface="Myriad Pro"/>
              </a:defRPr>
            </a:lvl4pPr>
            <a:lvl5pPr marL="0" indent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050255F-46E5-ED4B-BDCC-BFF400D6C761}"/>
              </a:ext>
            </a:extLst>
          </p:cNvPr>
          <p:cNvSpPr/>
          <p:nvPr userDrawn="1"/>
        </p:nvSpPr>
        <p:spPr bwMode="auto">
          <a:xfrm>
            <a:off x="457200" y="545566"/>
            <a:ext cx="3215520" cy="3175700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noFill/>
          <a:ln w="28575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19416C9-F562-2C45-BA0A-3981C47B1968}"/>
              </a:ext>
            </a:extLst>
          </p:cNvPr>
          <p:cNvSpPr/>
          <p:nvPr userDrawn="1"/>
        </p:nvSpPr>
        <p:spPr bwMode="auto">
          <a:xfrm rot="16589743" flipH="1">
            <a:off x="3693118" y="238563"/>
            <a:ext cx="400974" cy="398971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noFill/>
          <a:ln w="3492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530A61A-2FB8-E444-A086-DED2646568D3}"/>
              </a:ext>
            </a:extLst>
          </p:cNvPr>
          <p:cNvSpPr/>
          <p:nvPr userDrawn="1"/>
        </p:nvSpPr>
        <p:spPr bwMode="auto">
          <a:xfrm rot="16615456" flipH="1">
            <a:off x="3554767" y="954428"/>
            <a:ext cx="834320" cy="834095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noFill/>
          <a:ln w="762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50943"/>
      </p:ext>
    </p:extLst>
  </p:cSld>
  <p:clrMapOvr>
    <a:masterClrMapping/>
  </p:clrMapOvr>
  <p:transition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Two Thirds 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4972" y="3277801"/>
            <a:ext cx="4188353" cy="165735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0" indent="0">
              <a:spcBef>
                <a:spcPts val="800"/>
              </a:spcBef>
              <a:buNone/>
              <a:defRPr sz="1500" b="1" i="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0" marR="0" indent="0" algn="l" defTabSz="914400" rtl="0" eaLnBrk="1" fontAlgn="base" latinLnBrk="0" hangingPunct="1">
              <a:lnSpc>
                <a:spcPct val="100000"/>
              </a:lnSpc>
              <a:spcBef>
                <a:spcPts val="2184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  <a:defRPr sz="1800" b="1">
                <a:solidFill>
                  <a:schemeClr val="bg2"/>
                </a:solidFill>
                <a:latin typeface="Myriad Pro"/>
              </a:defRPr>
            </a:lvl2pPr>
            <a:lvl3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3pPr>
            <a:lvl4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4pPr>
            <a:lvl5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03142" y="3192536"/>
            <a:ext cx="2548726" cy="661913"/>
          </a:xfrm>
          <a:prstGeom prst="rect">
            <a:avLst/>
          </a:prstGeom>
        </p:spPr>
        <p:txBody>
          <a:bodyPr vert="horz" lIns="38405" tIns="19202" rIns="38405" bIns="19202" anchor="t" anchorCtr="0"/>
          <a:lstStyle>
            <a:lvl1pPr algn="l">
              <a:lnSpc>
                <a:spcPts val="2820"/>
              </a:lnSpc>
              <a:defRPr sz="2300" b="0" 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3028950"/>
          </a:xfrm>
          <a:prstGeom prst="rect">
            <a:avLst/>
          </a:prstGeom>
        </p:spPr>
        <p:txBody>
          <a:bodyPr vert="horz" anchor="ctr" anchorCtr="0"/>
          <a:lstStyle>
            <a:lvl1pPr marL="133350" indent="0" algn="ctr">
              <a:buNone/>
              <a:defRPr b="0" i="0"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526033"/>
      </p:ext>
    </p:extLst>
  </p:cSld>
  <p:clrMapOvr>
    <a:masterClrMapping/>
  </p:clrMapOvr>
  <p:transition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our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8510" y="864216"/>
            <a:ext cx="3575301" cy="2003571"/>
          </a:xfrm>
          <a:prstGeom prst="rect">
            <a:avLst/>
          </a:prstGeom>
        </p:spPr>
        <p:txBody>
          <a:bodyPr vert="horz" anchor="ctr" anchorCtr="0"/>
          <a:lstStyle>
            <a:lvl1pPr marL="133350" indent="0" algn="ctr">
              <a:buNone/>
              <a:defRPr b="0" i="0"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480AFD-8BD7-A941-95D6-9D518D88F1C4}"/>
              </a:ext>
            </a:extLst>
          </p:cNvPr>
          <p:cNvCxnSpPr/>
          <p:nvPr userDrawn="1"/>
        </p:nvCxnSpPr>
        <p:spPr>
          <a:xfrm>
            <a:off x="376767" y="0"/>
            <a:ext cx="0" cy="60325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1A62A05E-5FE0-5F4F-814A-50E2EE958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1"/>
            <a:ext cx="8229600" cy="661913"/>
          </a:xfrm>
          <a:prstGeom prst="rect">
            <a:avLst/>
          </a:prstGeom>
        </p:spPr>
        <p:txBody>
          <a:bodyPr vert="horz" lIns="38405" tIns="19202" rIns="38405" bIns="19202" anchor="b" anchorCtr="0"/>
          <a:lstStyle>
            <a:lvl1pPr algn="l">
              <a:defRPr sz="2300" b="0" 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219C8D1D-8EF7-074D-BC23-AAF2815D79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8511" y="2978649"/>
            <a:ext cx="3575301" cy="2003571"/>
          </a:xfrm>
          <a:prstGeom prst="rect">
            <a:avLst/>
          </a:prstGeom>
        </p:spPr>
        <p:txBody>
          <a:bodyPr vert="horz" anchor="ctr" anchorCtr="0"/>
          <a:lstStyle>
            <a:lvl1pPr marL="133350" indent="0" algn="ctr">
              <a:buNone/>
              <a:defRPr b="0" i="0"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081EE701-6B3F-204D-9CD6-53BC43472FF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68698" y="864216"/>
            <a:ext cx="3575301" cy="2003571"/>
          </a:xfrm>
          <a:prstGeom prst="rect">
            <a:avLst/>
          </a:prstGeom>
        </p:spPr>
        <p:txBody>
          <a:bodyPr vert="horz" anchor="ctr" anchorCtr="0"/>
          <a:lstStyle>
            <a:lvl1pPr marL="133350" indent="0" algn="ctr">
              <a:buNone/>
              <a:defRPr b="0" i="0"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40DD98EC-C868-844B-855C-4E1DD89F6EB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68699" y="2978649"/>
            <a:ext cx="3575301" cy="2003571"/>
          </a:xfrm>
          <a:prstGeom prst="rect">
            <a:avLst/>
          </a:prstGeom>
        </p:spPr>
        <p:txBody>
          <a:bodyPr vert="horz" anchor="ctr" anchorCtr="0"/>
          <a:lstStyle>
            <a:lvl1pPr marL="133350" indent="0" algn="ctr">
              <a:buNone/>
              <a:defRPr b="0" i="0"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BF65DD-2C85-0044-A1C6-577F4C105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2215" y="1115568"/>
            <a:ext cx="1591056" cy="3866652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0" indent="0">
              <a:spcBef>
                <a:spcPts val="800"/>
              </a:spcBef>
              <a:buNone/>
              <a:defRPr sz="1500" b="1" i="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0" marR="0" indent="0" algn="l" defTabSz="914400" rtl="0" eaLnBrk="1" fontAlgn="base" latinLnBrk="0" hangingPunct="1">
              <a:lnSpc>
                <a:spcPct val="100000"/>
              </a:lnSpc>
              <a:spcBef>
                <a:spcPts val="2184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  <a:defRPr sz="1800" b="1">
                <a:solidFill>
                  <a:schemeClr val="bg2"/>
                </a:solidFill>
                <a:latin typeface="Myriad Pro"/>
              </a:defRPr>
            </a:lvl2pPr>
            <a:lvl3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3pPr>
            <a:lvl4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4pPr>
            <a:lvl5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D4984C15-3F25-924B-BE76-ECCA1C9A4C86}"/>
              </a:ext>
            </a:extLst>
          </p:cNvPr>
          <p:cNvSpPr/>
          <p:nvPr userDrawn="1"/>
        </p:nvSpPr>
        <p:spPr bwMode="auto">
          <a:xfrm rot="8287031" flipV="1">
            <a:off x="3633968" y="4514897"/>
            <a:ext cx="1903270" cy="1879451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solidFill>
            <a:srgbClr val="FFFFFF"/>
          </a:solidFill>
          <a:ln w="152400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38735"/>
      </p:ext>
    </p:extLst>
  </p:cSld>
  <p:clrMapOvr>
    <a:masterClrMapping/>
  </p:clrMapOvr>
  <p:transition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our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946512"/>
            <a:ext cx="2011046" cy="2866536"/>
          </a:xfrm>
          <a:prstGeom prst="rect">
            <a:avLst/>
          </a:prstGeom>
        </p:spPr>
        <p:txBody>
          <a:bodyPr vert="horz" anchor="ctr" anchorCtr="0"/>
          <a:lstStyle>
            <a:lvl1pPr marL="133350" indent="0" algn="ctr">
              <a:buNone/>
              <a:defRPr b="0" i="0"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480AFD-8BD7-A941-95D6-9D518D88F1C4}"/>
              </a:ext>
            </a:extLst>
          </p:cNvPr>
          <p:cNvCxnSpPr/>
          <p:nvPr userDrawn="1"/>
        </p:nvCxnSpPr>
        <p:spPr>
          <a:xfrm>
            <a:off x="376767" y="0"/>
            <a:ext cx="0" cy="60325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1A62A05E-5FE0-5F4F-814A-50E2EE958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1"/>
            <a:ext cx="8229600" cy="661913"/>
          </a:xfrm>
          <a:prstGeom prst="rect">
            <a:avLst/>
          </a:prstGeom>
        </p:spPr>
        <p:txBody>
          <a:bodyPr vert="horz" lIns="38405" tIns="19202" rIns="38405" bIns="19202" anchor="b" anchorCtr="0"/>
          <a:lstStyle>
            <a:lvl1pPr algn="l">
              <a:defRPr sz="2300" b="0" 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05A6F8C-1A92-9443-9F7A-A93681D4C8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69823" y="946512"/>
            <a:ext cx="2011046" cy="2866536"/>
          </a:xfrm>
          <a:prstGeom prst="rect">
            <a:avLst/>
          </a:prstGeom>
        </p:spPr>
        <p:txBody>
          <a:bodyPr vert="horz" anchor="ctr" anchorCtr="0"/>
          <a:lstStyle>
            <a:lvl1pPr marL="133350" indent="0" algn="ctr">
              <a:buNone/>
              <a:defRPr b="0" i="0"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A10E861B-D0BF-9A43-85D9-F203CD0FD8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63131" y="946512"/>
            <a:ext cx="2011046" cy="2866536"/>
          </a:xfrm>
          <a:prstGeom prst="rect">
            <a:avLst/>
          </a:prstGeom>
        </p:spPr>
        <p:txBody>
          <a:bodyPr vert="horz" anchor="ctr" anchorCtr="0"/>
          <a:lstStyle>
            <a:lvl1pPr marL="133350" indent="0" algn="ctr">
              <a:buNone/>
              <a:defRPr b="0" i="0"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15253C5F-1D71-EA4E-A1B3-C7BDD7A8AD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32954" y="946512"/>
            <a:ext cx="2011046" cy="2866536"/>
          </a:xfrm>
          <a:prstGeom prst="rect">
            <a:avLst/>
          </a:prstGeom>
        </p:spPr>
        <p:txBody>
          <a:bodyPr vert="horz" anchor="ctr" anchorCtr="0"/>
          <a:lstStyle>
            <a:lvl1pPr marL="133350" indent="0" algn="ctr">
              <a:buNone/>
              <a:defRPr b="0" i="0"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7415585-6F5B-FD4E-8CCC-CA438EAF9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3995928"/>
            <a:ext cx="8350301" cy="1147572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0" indent="0">
              <a:spcBef>
                <a:spcPts val="800"/>
              </a:spcBef>
              <a:buNone/>
              <a:defRPr sz="1500" b="1" i="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0" marR="0" indent="0" algn="l" defTabSz="914400" rtl="0" eaLnBrk="1" fontAlgn="base" latinLnBrk="0" hangingPunct="1">
              <a:lnSpc>
                <a:spcPct val="100000"/>
              </a:lnSpc>
              <a:spcBef>
                <a:spcPts val="2184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  <a:defRPr sz="1800" b="1">
                <a:solidFill>
                  <a:schemeClr val="bg2"/>
                </a:solidFill>
                <a:latin typeface="Myriad Pro"/>
              </a:defRPr>
            </a:lvl2pPr>
            <a:lvl3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3pPr>
            <a:lvl4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4pPr>
            <a:lvl5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0975356"/>
      </p:ext>
    </p:extLst>
  </p:cSld>
  <p:clrMapOvr>
    <a:masterClrMapping/>
  </p:clrMapOvr>
  <p:transition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302" y="3954457"/>
            <a:ext cx="4188353" cy="1189043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0" indent="0">
              <a:spcBef>
                <a:spcPts val="800"/>
              </a:spcBef>
              <a:buNone/>
              <a:defRPr sz="1500" b="1" i="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0" marR="0" indent="0" algn="l" defTabSz="914400" rtl="0" eaLnBrk="1" fontAlgn="base" latinLnBrk="0" hangingPunct="1">
              <a:lnSpc>
                <a:spcPct val="100000"/>
              </a:lnSpc>
              <a:spcBef>
                <a:spcPts val="2184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  <a:defRPr sz="1800" b="1">
                <a:solidFill>
                  <a:schemeClr val="bg2"/>
                </a:solidFill>
                <a:latin typeface="Myriad Pro"/>
              </a:defRPr>
            </a:lvl2pPr>
            <a:lvl3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3pPr>
            <a:lvl4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4pPr>
            <a:lvl5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1" y="864216"/>
            <a:ext cx="5724927" cy="2914542"/>
          </a:xfrm>
          <a:prstGeom prst="rect">
            <a:avLst/>
          </a:prstGeom>
        </p:spPr>
        <p:txBody>
          <a:bodyPr vert="horz" anchor="ctr" anchorCtr="0"/>
          <a:lstStyle>
            <a:lvl1pPr marL="133350" indent="0" algn="ctr">
              <a:buNone/>
              <a:defRPr b="0" i="0"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52CF8EF3-0A18-1A43-831B-7795CAD7D9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1188" y="864216"/>
            <a:ext cx="3202813" cy="1821942"/>
          </a:xfrm>
          <a:prstGeom prst="rect">
            <a:avLst/>
          </a:prstGeom>
        </p:spPr>
        <p:txBody>
          <a:bodyPr vert="horz" anchor="ctr" anchorCtr="0"/>
          <a:lstStyle>
            <a:lvl1pPr marL="133350" indent="0" algn="ctr">
              <a:buNone/>
              <a:defRPr b="0" i="0"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3B4C481-053C-FC49-A8FC-D691A8D363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41187" y="2867787"/>
            <a:ext cx="3202813" cy="1821942"/>
          </a:xfrm>
          <a:prstGeom prst="rect">
            <a:avLst/>
          </a:prstGeom>
        </p:spPr>
        <p:txBody>
          <a:bodyPr vert="horz" anchor="ctr" anchorCtr="0"/>
          <a:lstStyle>
            <a:lvl1pPr marL="133350" indent="0" algn="ctr">
              <a:buNone/>
              <a:defRPr b="0" i="0"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480AFD-8BD7-A941-95D6-9D518D88F1C4}"/>
              </a:ext>
            </a:extLst>
          </p:cNvPr>
          <p:cNvCxnSpPr/>
          <p:nvPr userDrawn="1"/>
        </p:nvCxnSpPr>
        <p:spPr>
          <a:xfrm>
            <a:off x="376767" y="0"/>
            <a:ext cx="0" cy="60325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1A62A05E-5FE0-5F4F-814A-50E2EE958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1"/>
            <a:ext cx="8229600" cy="661913"/>
          </a:xfrm>
          <a:prstGeom prst="rect">
            <a:avLst/>
          </a:prstGeom>
        </p:spPr>
        <p:txBody>
          <a:bodyPr vert="horz" lIns="38405" tIns="19202" rIns="38405" bIns="19202" anchor="b" anchorCtr="0"/>
          <a:lstStyle>
            <a:lvl1pPr algn="l">
              <a:defRPr sz="2300" b="0" 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299364"/>
      </p:ext>
    </p:extLst>
  </p:cSld>
  <p:clrMapOvr>
    <a:masterClrMapping/>
  </p:clrMapOvr>
  <p:transition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0999" y="1892808"/>
            <a:ext cx="1592326" cy="279692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0" indent="0">
              <a:spcBef>
                <a:spcPts val="800"/>
              </a:spcBef>
              <a:buNone/>
              <a:defRPr sz="1500" b="1" i="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0" marR="0" indent="0" algn="l" defTabSz="914400" rtl="0" eaLnBrk="1" fontAlgn="base" latinLnBrk="0" hangingPunct="1">
              <a:lnSpc>
                <a:spcPct val="100000"/>
              </a:lnSpc>
              <a:spcBef>
                <a:spcPts val="2184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  <a:defRPr sz="1800" b="1">
                <a:solidFill>
                  <a:schemeClr val="bg2"/>
                </a:solidFill>
                <a:latin typeface="Myriad Pro"/>
              </a:defRPr>
            </a:lvl2pPr>
            <a:lvl3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3pPr>
            <a:lvl4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4pPr>
            <a:lvl5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3B4C481-053C-FC49-A8FC-D691A8D363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75837" y="864216"/>
            <a:ext cx="3202813" cy="3825513"/>
          </a:xfrm>
          <a:prstGeom prst="rect">
            <a:avLst/>
          </a:prstGeom>
        </p:spPr>
        <p:txBody>
          <a:bodyPr vert="horz" anchor="ctr" anchorCtr="0"/>
          <a:lstStyle>
            <a:lvl1pPr marL="133350" indent="0" algn="ctr">
              <a:buNone/>
              <a:defRPr b="0" i="0"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480AFD-8BD7-A941-95D6-9D518D88F1C4}"/>
              </a:ext>
            </a:extLst>
          </p:cNvPr>
          <p:cNvCxnSpPr/>
          <p:nvPr userDrawn="1"/>
        </p:nvCxnSpPr>
        <p:spPr>
          <a:xfrm>
            <a:off x="376767" y="0"/>
            <a:ext cx="0" cy="60325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1A62A05E-5FE0-5F4F-814A-50E2EE958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1"/>
            <a:ext cx="8229600" cy="661913"/>
          </a:xfrm>
          <a:prstGeom prst="rect">
            <a:avLst/>
          </a:prstGeom>
        </p:spPr>
        <p:txBody>
          <a:bodyPr vert="horz" lIns="38405" tIns="19202" rIns="38405" bIns="19202" anchor="b" anchorCtr="0"/>
          <a:lstStyle>
            <a:lvl1pPr algn="l">
              <a:defRPr sz="2300" b="0" 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2CF50FEF-0267-E740-8A8C-40081AF830D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0675" y="864216"/>
            <a:ext cx="3202813" cy="3825512"/>
          </a:xfrm>
          <a:prstGeom prst="rect">
            <a:avLst/>
          </a:prstGeom>
        </p:spPr>
        <p:txBody>
          <a:bodyPr vert="horz" anchor="ctr" anchorCtr="0"/>
          <a:lstStyle>
            <a:lvl1pPr marL="133350" indent="0" algn="ctr">
              <a:buNone/>
              <a:defRPr b="0" i="0"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0720AA1-5F3B-4F49-871A-38202FE35DDE}"/>
              </a:ext>
            </a:extLst>
          </p:cNvPr>
          <p:cNvSpPr/>
          <p:nvPr userDrawn="1"/>
        </p:nvSpPr>
        <p:spPr bwMode="auto">
          <a:xfrm rot="19112770" flipV="1">
            <a:off x="7210385" y="-751128"/>
            <a:ext cx="1608384" cy="1588255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solidFill>
            <a:srgbClr val="FFFFFF"/>
          </a:solidFill>
          <a:ln w="152400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279118"/>
      </p:ext>
    </p:extLst>
  </p:cSld>
  <p:clrMapOvr>
    <a:masterClrMapping/>
  </p:clrMapOvr>
  <p:transition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302" y="3954457"/>
            <a:ext cx="8229600" cy="1189043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0" indent="0">
              <a:spcBef>
                <a:spcPts val="800"/>
              </a:spcBef>
              <a:buNone/>
              <a:defRPr sz="1500" b="1" i="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0" marR="0" indent="0" algn="l" defTabSz="914400" rtl="0" eaLnBrk="1" fontAlgn="base" latinLnBrk="0" hangingPunct="1">
              <a:lnSpc>
                <a:spcPct val="100000"/>
              </a:lnSpc>
              <a:spcBef>
                <a:spcPts val="2184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  <a:defRPr sz="1800" b="1">
                <a:solidFill>
                  <a:schemeClr val="bg2"/>
                </a:solidFill>
                <a:latin typeface="Myriad Pro"/>
              </a:defRPr>
            </a:lvl2pPr>
            <a:lvl3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3pPr>
            <a:lvl4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4pPr>
            <a:lvl5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40974" y="864216"/>
            <a:ext cx="4031670" cy="2914542"/>
          </a:xfrm>
          <a:prstGeom prst="rect">
            <a:avLst/>
          </a:prstGeom>
        </p:spPr>
        <p:txBody>
          <a:bodyPr vert="horz" anchor="ctr" anchorCtr="0"/>
          <a:lstStyle>
            <a:lvl1pPr marL="133350" indent="0" algn="ctr">
              <a:buNone/>
              <a:defRPr b="0" i="0"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52CF8EF3-0A18-1A43-831B-7795CAD7D9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1655" y="864216"/>
            <a:ext cx="4031670" cy="2914542"/>
          </a:xfrm>
          <a:prstGeom prst="rect">
            <a:avLst/>
          </a:prstGeom>
        </p:spPr>
        <p:txBody>
          <a:bodyPr vert="horz" anchor="ctr" anchorCtr="0"/>
          <a:lstStyle>
            <a:lvl1pPr marL="133350" indent="0" algn="ctr">
              <a:buNone/>
              <a:defRPr b="0" i="0"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480AFD-8BD7-A941-95D6-9D518D88F1C4}"/>
              </a:ext>
            </a:extLst>
          </p:cNvPr>
          <p:cNvCxnSpPr/>
          <p:nvPr userDrawn="1"/>
        </p:nvCxnSpPr>
        <p:spPr>
          <a:xfrm>
            <a:off x="376767" y="0"/>
            <a:ext cx="0" cy="60325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1A62A05E-5FE0-5F4F-814A-50E2EE958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1"/>
            <a:ext cx="8229600" cy="661913"/>
          </a:xfrm>
          <a:prstGeom prst="rect">
            <a:avLst/>
          </a:prstGeom>
        </p:spPr>
        <p:txBody>
          <a:bodyPr vert="horz" lIns="38405" tIns="19202" rIns="38405" bIns="19202" anchor="b" anchorCtr="0"/>
          <a:lstStyle>
            <a:lvl1pPr algn="l">
              <a:defRPr sz="2300" b="0" 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7989249"/>
      </p:ext>
    </p:extLst>
  </p:cSld>
  <p:clrMapOvr>
    <a:masterClrMapping/>
  </p:clrMapOvr>
  <p:transition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Full Bleed 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" y="864215"/>
            <a:ext cx="9144000" cy="4279284"/>
          </a:xfrm>
          <a:prstGeom prst="rect">
            <a:avLst/>
          </a:prstGeom>
        </p:spPr>
        <p:txBody>
          <a:bodyPr vert="horz" anchor="ctr" anchorCtr="0"/>
          <a:lstStyle>
            <a:lvl1pPr marL="133350" indent="0" algn="ctr">
              <a:buNone/>
              <a:defRPr b="0" i="0"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480AFD-8BD7-A941-95D6-9D518D88F1C4}"/>
              </a:ext>
            </a:extLst>
          </p:cNvPr>
          <p:cNvCxnSpPr/>
          <p:nvPr userDrawn="1"/>
        </p:nvCxnSpPr>
        <p:spPr>
          <a:xfrm>
            <a:off x="376767" y="0"/>
            <a:ext cx="0" cy="60325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1A62A05E-5FE0-5F4F-814A-50E2EE958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1"/>
            <a:ext cx="8229600" cy="661913"/>
          </a:xfrm>
          <a:prstGeom prst="rect">
            <a:avLst/>
          </a:prstGeom>
        </p:spPr>
        <p:txBody>
          <a:bodyPr vert="horz" lIns="38405" tIns="19202" rIns="38405" bIns="19202" anchor="b" anchorCtr="0"/>
          <a:lstStyle>
            <a:lvl1pPr algn="l">
              <a:defRPr sz="2300" b="0" 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1012490"/>
      </p:ext>
    </p:extLst>
  </p:cSld>
  <p:clrMapOvr>
    <a:masterClrMapping/>
  </p:clrMapOvr>
  <p:transition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riangle Shape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2257" y="1667648"/>
            <a:ext cx="3806394" cy="321165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0" indent="0">
              <a:spcBef>
                <a:spcPts val="1200"/>
              </a:spcBef>
              <a:buNone/>
              <a:defRPr sz="1500" b="1" i="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0" marR="0" indent="0" algn="l" defTabSz="914400" rtl="0" eaLnBrk="1" fontAlgn="base" latinLnBrk="0" hangingPunct="1">
              <a:lnSpc>
                <a:spcPct val="100000"/>
              </a:lnSpc>
              <a:spcBef>
                <a:spcPts val="2184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  <a:defRPr sz="1800" b="1">
                <a:solidFill>
                  <a:schemeClr val="bg2"/>
                </a:solidFill>
                <a:latin typeface="Myriad Pro"/>
              </a:defRPr>
            </a:lvl2pPr>
            <a:lvl3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3pPr>
            <a:lvl4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4pPr>
            <a:lvl5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72940" y="748099"/>
            <a:ext cx="5818660" cy="661913"/>
          </a:xfrm>
          <a:prstGeom prst="rect">
            <a:avLst/>
          </a:prstGeom>
        </p:spPr>
        <p:txBody>
          <a:bodyPr vert="horz" lIns="38405" tIns="19202" rIns="38405" bIns="19202" anchor="b" anchorCtr="0"/>
          <a:lstStyle>
            <a:lvl1pPr algn="l">
              <a:defRPr sz="2300" b="0" 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075460" y="-20595"/>
            <a:ext cx="0" cy="1381898"/>
          </a:xfrm>
          <a:prstGeom prst="line">
            <a:avLst/>
          </a:prstGeom>
          <a:ln w="28575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362858"/>
      </p:ext>
    </p:extLst>
  </p:cSld>
  <p:clrMapOvr>
    <a:masterClrMapping/>
  </p:clrMapOvr>
  <p:transition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376767" y="0"/>
            <a:ext cx="0" cy="60325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2601" y="1"/>
            <a:ext cx="8229600" cy="661913"/>
          </a:xfrm>
          <a:prstGeom prst="rect">
            <a:avLst/>
          </a:prstGeom>
        </p:spPr>
        <p:txBody>
          <a:bodyPr vert="horz" lIns="38405" tIns="19202" rIns="38405" bIns="19202" anchor="b" anchorCtr="0"/>
          <a:lstStyle>
            <a:lvl1pPr algn="l">
              <a:defRPr sz="2300" b="0" 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161702"/>
      </p:ext>
    </p:extLst>
  </p:cSld>
  <p:clrMapOvr>
    <a:masterClrMapping/>
  </p:clrMapOvr>
  <p:transition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342900" indent="-209550">
              <a:spcBef>
                <a:spcPts val="1200"/>
              </a:spcBef>
              <a:buClr>
                <a:schemeClr val="accent1"/>
              </a:buClr>
              <a:buSzPct val="100000"/>
              <a:buFont typeface="Wingdings" charset="2"/>
              <a:buChar char="§"/>
              <a:tabLst/>
              <a:defRPr sz="1500" b="1" i="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687388" indent="-220663">
              <a:spcBef>
                <a:spcPts val="800"/>
              </a:spcBef>
              <a:buClr>
                <a:schemeClr val="accent1"/>
              </a:buClr>
              <a:buSzPct val="100000"/>
              <a:buFont typeface="Lucida Grande"/>
              <a:buChar char="–"/>
              <a:tabLst/>
              <a:defRPr sz="1500" b="0" i="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031875" indent="-222250">
              <a:spcBef>
                <a:spcPts val="800"/>
              </a:spcBef>
              <a:buClr>
                <a:schemeClr val="accent1"/>
              </a:buClr>
              <a:buSzPct val="100000"/>
              <a:buFont typeface="Wingdings" charset="2"/>
              <a:buChar char="§"/>
              <a:tabLst/>
              <a:defRPr sz="1300" b="0" i="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376363" indent="-230188">
              <a:spcBef>
                <a:spcPts val="800"/>
              </a:spcBef>
              <a:buClr>
                <a:schemeClr val="accent1"/>
              </a:buClr>
              <a:buSzPct val="100000"/>
              <a:buFont typeface="Lucida Grande"/>
              <a:buChar char="–"/>
              <a:tabLst/>
              <a:defRPr sz="1100" b="0" i="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1835150" indent="-230188">
              <a:spcBef>
                <a:spcPts val="800"/>
              </a:spcBef>
              <a:buClr>
                <a:schemeClr val="accent1"/>
              </a:buClr>
              <a:buSzPct val="100000"/>
              <a:buFont typeface="Wingdings" charset="2"/>
              <a:buChar char="§"/>
              <a:tabLst/>
              <a:defRPr sz="900" b="0" i="0">
                <a:solidFill>
                  <a:schemeClr val="bg2"/>
                </a:solidFill>
                <a:latin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2601" y="0"/>
            <a:ext cx="8229600" cy="665516"/>
          </a:xfrm>
          <a:prstGeom prst="rect">
            <a:avLst/>
          </a:prstGeom>
        </p:spPr>
        <p:txBody>
          <a:bodyPr vert="horz" lIns="38405" tIns="19202" rIns="38405" bIns="19202" anchor="b" anchorCtr="0"/>
          <a:lstStyle>
            <a:lvl1pPr algn="l">
              <a:defRPr sz="2300" b="0" i="0">
                <a:solidFill>
                  <a:srgbClr val="3C3C3C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76767" y="0"/>
            <a:ext cx="0" cy="60325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593959"/>
      </p:ext>
    </p:extLst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048C48CF-0176-A044-A974-B3D9DC74EF93}"/>
              </a:ext>
            </a:extLst>
          </p:cNvPr>
          <p:cNvSpPr/>
          <p:nvPr userDrawn="1"/>
        </p:nvSpPr>
        <p:spPr bwMode="auto">
          <a:xfrm>
            <a:off x="457200" y="545566"/>
            <a:ext cx="3215520" cy="3175700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solidFill>
            <a:schemeClr val="bg1"/>
          </a:solidFill>
          <a:ln w="285750" cap="flat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20381B62-20EA-C742-A1D1-AFB42BEC9DB9}"/>
              </a:ext>
            </a:extLst>
          </p:cNvPr>
          <p:cNvSpPr/>
          <p:nvPr userDrawn="1"/>
        </p:nvSpPr>
        <p:spPr bwMode="auto">
          <a:xfrm rot="20217722" flipH="1">
            <a:off x="3554767" y="954428"/>
            <a:ext cx="834320" cy="834095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noFill/>
          <a:ln w="76200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8C78A6D-12BE-EE47-96BA-2C2014A94DDA}"/>
              </a:ext>
            </a:extLst>
          </p:cNvPr>
          <p:cNvSpPr/>
          <p:nvPr userDrawn="1"/>
        </p:nvSpPr>
        <p:spPr bwMode="auto">
          <a:xfrm rot="16589743" flipH="1">
            <a:off x="4059000" y="2067512"/>
            <a:ext cx="400974" cy="398971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noFill/>
          <a:ln w="349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2952750"/>
            <a:ext cx="5368925" cy="1609944"/>
          </a:xfrm>
          <a:prstGeom prst="rect">
            <a:avLst/>
          </a:prstGeom>
        </p:spPr>
        <p:txBody>
          <a:bodyPr vert="horz" lIns="38405" tIns="19202" rIns="38405" bIns="19202"/>
          <a:lstStyle>
            <a:lvl1pPr algn="l">
              <a:lnSpc>
                <a:spcPts val="4000"/>
              </a:lnSpc>
              <a:defRPr sz="4000" b="0" i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7110A032-EF66-1E4B-8A96-ABED430CD6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400" y="1362295"/>
            <a:ext cx="2819400" cy="115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97075"/>
      </p:ext>
    </p:extLst>
  </p:cSld>
  <p:clrMapOvr>
    <a:masterClrMapping/>
  </p:clrMapOvr>
  <p:transition>
    <p:cov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971207"/>
      </p:ext>
    </p:extLst>
  </p:cSld>
  <p:clrMapOvr>
    <a:masterClrMapping/>
  </p:clrMapOvr>
  <p:transition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376767" y="0"/>
            <a:ext cx="0" cy="60325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1028700"/>
            <a:ext cx="4191000" cy="4114800"/>
          </a:xfrm>
          <a:prstGeom prst="rect">
            <a:avLst/>
          </a:prstGeom>
        </p:spPr>
        <p:txBody>
          <a:bodyPr vert="horz" anchor="ctr" anchorCtr="0"/>
          <a:lstStyle>
            <a:lvl1pPr marL="133350" indent="0">
              <a:buNone/>
              <a:defRPr b="0" i="0"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82601" y="1"/>
            <a:ext cx="8229600" cy="661913"/>
          </a:xfrm>
          <a:prstGeom prst="rect">
            <a:avLst/>
          </a:prstGeom>
        </p:spPr>
        <p:txBody>
          <a:bodyPr vert="horz" lIns="38405" tIns="19202" rIns="38405" bIns="19202" anchor="b" anchorCtr="0"/>
          <a:lstStyle>
            <a:lvl1pPr algn="l">
              <a:defRPr sz="2300" b="0" 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628858C-9B78-5A44-82F0-D33ABB92C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531" y="1028700"/>
            <a:ext cx="4440794" cy="3823386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spcBef>
                <a:spcPts val="1200"/>
              </a:spcBef>
              <a:buClr>
                <a:schemeClr val="accent1"/>
              </a:buClr>
              <a:buSzPct val="100000"/>
              <a:buFont typeface="Wingdings" charset="2"/>
              <a:buNone/>
              <a:tabLst/>
              <a:defRPr sz="1500" b="1" i="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458788" indent="-230188"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500" b="0" i="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687388" indent="-228600">
              <a:spcBef>
                <a:spcPts val="800"/>
              </a:spcBef>
              <a:buClr>
                <a:schemeClr val="accent1"/>
              </a:buClr>
              <a:buSzPct val="100000"/>
              <a:buFont typeface="System Font Regular"/>
              <a:buChar char="–"/>
              <a:tabLst/>
              <a:defRPr sz="1300" b="0" i="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917575" indent="-230188"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100" b="0" i="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1146175" indent="-228600">
              <a:spcBef>
                <a:spcPts val="800"/>
              </a:spcBef>
              <a:buClr>
                <a:schemeClr val="accent1"/>
              </a:buClr>
              <a:buSzPct val="100000"/>
              <a:buFont typeface="System Font Regular"/>
              <a:buChar char="–"/>
              <a:tabLst/>
              <a:defRPr sz="900" b="0" i="0">
                <a:solidFill>
                  <a:schemeClr val="bg2"/>
                </a:solidFill>
                <a:latin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2304102"/>
      </p:ext>
    </p:extLst>
  </p:cSld>
  <p:clrMapOvr>
    <a:masterClrMapping/>
  </p:clrMapOvr>
  <p:transition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ed Content Bu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376767" y="0"/>
            <a:ext cx="0" cy="60325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82601" y="1"/>
            <a:ext cx="8229600" cy="661913"/>
          </a:xfrm>
          <a:prstGeom prst="rect">
            <a:avLst/>
          </a:prstGeom>
        </p:spPr>
        <p:txBody>
          <a:bodyPr vert="horz" lIns="38405" tIns="19202" rIns="38405" bIns="19202" anchor="b" anchorCtr="0"/>
          <a:lstStyle>
            <a:lvl1pPr algn="l">
              <a:defRPr sz="2300" b="0" 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628858C-9B78-5A44-82F0-D33ABB92C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531" y="1028700"/>
            <a:ext cx="4440794" cy="3823386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spcBef>
                <a:spcPts val="1200"/>
              </a:spcBef>
              <a:buClr>
                <a:schemeClr val="accent1"/>
              </a:buClr>
              <a:buSzPct val="100000"/>
              <a:buFont typeface="Wingdings" charset="2"/>
              <a:buNone/>
              <a:tabLst/>
              <a:defRPr sz="1500" b="1" i="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458788" indent="-230188"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500" b="0" i="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687388" indent="-228600">
              <a:spcBef>
                <a:spcPts val="800"/>
              </a:spcBef>
              <a:buClr>
                <a:schemeClr val="accent1"/>
              </a:buClr>
              <a:buSzPct val="100000"/>
              <a:buFont typeface="System Font Regular"/>
              <a:buChar char="–"/>
              <a:tabLst/>
              <a:defRPr sz="1300" b="0" i="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917575" indent="-230188"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100" b="0" i="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1146175" indent="-228600">
              <a:spcBef>
                <a:spcPts val="800"/>
              </a:spcBef>
              <a:buClr>
                <a:schemeClr val="accent1"/>
              </a:buClr>
              <a:buSzPct val="100000"/>
              <a:buFont typeface="System Font Regular"/>
              <a:buChar char="–"/>
              <a:tabLst/>
              <a:defRPr sz="900" b="0" i="0">
                <a:solidFill>
                  <a:schemeClr val="bg2"/>
                </a:solidFill>
                <a:latin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7E7B7F-8BB8-A043-9936-B7393A29F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962" y="831965"/>
            <a:ext cx="250361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0051"/>
      </p:ext>
    </p:extLst>
  </p:cSld>
  <p:clrMapOvr>
    <a:masterClrMapping/>
  </p:clrMapOvr>
  <p:transition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Two Thirds 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5034" y="2266466"/>
            <a:ext cx="2977117" cy="2724119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0" indent="0">
              <a:spcBef>
                <a:spcPts val="1200"/>
              </a:spcBef>
              <a:buNone/>
              <a:defRPr sz="1500" b="1" i="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0" marR="0" indent="0" algn="l" defTabSz="914400" rtl="0" eaLnBrk="1" fontAlgn="base" latinLnBrk="0" hangingPunct="1">
              <a:lnSpc>
                <a:spcPct val="100000"/>
              </a:lnSpc>
              <a:spcBef>
                <a:spcPts val="2184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  <a:defRPr sz="1800" b="1">
                <a:solidFill>
                  <a:schemeClr val="bg2"/>
                </a:solidFill>
                <a:latin typeface="Myriad Pro"/>
              </a:defRPr>
            </a:lvl2pPr>
            <a:lvl3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3pPr>
            <a:lvl4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4pPr>
            <a:lvl5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892544" y="1405785"/>
            <a:ext cx="2977117" cy="661913"/>
          </a:xfrm>
          <a:prstGeom prst="rect">
            <a:avLst/>
          </a:prstGeom>
        </p:spPr>
        <p:txBody>
          <a:bodyPr vert="horz" lIns="38405" tIns="19202" rIns="38405" bIns="19202" anchor="t" anchorCtr="0"/>
          <a:lstStyle>
            <a:lvl1pPr algn="l">
              <a:lnSpc>
                <a:spcPts val="2820"/>
              </a:lnSpc>
              <a:defRPr sz="2300" b="0" 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549900" cy="5143500"/>
          </a:xfrm>
          <a:prstGeom prst="rect">
            <a:avLst/>
          </a:prstGeom>
        </p:spPr>
        <p:txBody>
          <a:bodyPr vert="horz" anchor="ctr" anchorCtr="0"/>
          <a:lstStyle>
            <a:lvl1pPr marL="133350" indent="0" algn="ctr">
              <a:buNone/>
              <a:defRPr b="0" i="0"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919295"/>
      </p:ext>
    </p:extLst>
  </p:cSld>
  <p:clrMapOvr>
    <a:masterClrMapping/>
  </p:clrMapOvr>
  <p:transition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Two Thirds 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4972" y="3277801"/>
            <a:ext cx="4188353" cy="165735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0" indent="0">
              <a:spcBef>
                <a:spcPts val="800"/>
              </a:spcBef>
              <a:buNone/>
              <a:defRPr sz="1500" b="1" i="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0" marR="0" indent="0" algn="l" defTabSz="914400" rtl="0" eaLnBrk="1" fontAlgn="base" latinLnBrk="0" hangingPunct="1">
              <a:lnSpc>
                <a:spcPct val="100000"/>
              </a:lnSpc>
              <a:spcBef>
                <a:spcPts val="2184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  <a:defRPr sz="1800" b="1">
                <a:solidFill>
                  <a:schemeClr val="bg2"/>
                </a:solidFill>
                <a:latin typeface="Myriad Pro"/>
              </a:defRPr>
            </a:lvl2pPr>
            <a:lvl3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3pPr>
            <a:lvl4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4pPr>
            <a:lvl5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03142" y="3192536"/>
            <a:ext cx="2548726" cy="661913"/>
          </a:xfrm>
          <a:prstGeom prst="rect">
            <a:avLst/>
          </a:prstGeom>
        </p:spPr>
        <p:txBody>
          <a:bodyPr vert="horz" lIns="38405" tIns="19202" rIns="38405" bIns="19202" anchor="t" anchorCtr="0"/>
          <a:lstStyle>
            <a:lvl1pPr algn="l">
              <a:lnSpc>
                <a:spcPts val="2820"/>
              </a:lnSpc>
              <a:defRPr sz="2300" b="0" 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3028950"/>
          </a:xfrm>
          <a:prstGeom prst="rect">
            <a:avLst/>
          </a:prstGeom>
        </p:spPr>
        <p:txBody>
          <a:bodyPr vert="horz" anchor="ctr" anchorCtr="0"/>
          <a:lstStyle>
            <a:lvl1pPr marL="133350" indent="0" algn="ctr">
              <a:buNone/>
              <a:defRPr b="0" i="0"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21093"/>
      </p:ext>
    </p:extLst>
  </p:cSld>
  <p:clrMapOvr>
    <a:masterClrMapping/>
  </p:clrMapOvr>
  <p:transition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our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8510" y="864216"/>
            <a:ext cx="3575301" cy="2003571"/>
          </a:xfrm>
          <a:prstGeom prst="rect">
            <a:avLst/>
          </a:prstGeom>
        </p:spPr>
        <p:txBody>
          <a:bodyPr vert="horz" anchor="ctr" anchorCtr="0"/>
          <a:lstStyle>
            <a:lvl1pPr marL="133350" indent="0" algn="ctr">
              <a:buNone/>
              <a:defRPr b="0" i="0"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480AFD-8BD7-A941-95D6-9D518D88F1C4}"/>
              </a:ext>
            </a:extLst>
          </p:cNvPr>
          <p:cNvCxnSpPr/>
          <p:nvPr userDrawn="1"/>
        </p:nvCxnSpPr>
        <p:spPr>
          <a:xfrm>
            <a:off x="376767" y="0"/>
            <a:ext cx="0" cy="60325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1A62A05E-5FE0-5F4F-814A-50E2EE958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1"/>
            <a:ext cx="8229600" cy="661913"/>
          </a:xfrm>
          <a:prstGeom prst="rect">
            <a:avLst/>
          </a:prstGeom>
        </p:spPr>
        <p:txBody>
          <a:bodyPr vert="horz" lIns="38405" tIns="19202" rIns="38405" bIns="19202" anchor="b" anchorCtr="0"/>
          <a:lstStyle>
            <a:lvl1pPr algn="l">
              <a:defRPr sz="2300" b="0" 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219C8D1D-8EF7-074D-BC23-AAF2815D79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8511" y="2978649"/>
            <a:ext cx="3575301" cy="2003571"/>
          </a:xfrm>
          <a:prstGeom prst="rect">
            <a:avLst/>
          </a:prstGeom>
        </p:spPr>
        <p:txBody>
          <a:bodyPr vert="horz" anchor="ctr" anchorCtr="0"/>
          <a:lstStyle>
            <a:lvl1pPr marL="133350" indent="0" algn="ctr">
              <a:buNone/>
              <a:defRPr b="0" i="0"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081EE701-6B3F-204D-9CD6-53BC43472FF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68698" y="864216"/>
            <a:ext cx="3575301" cy="2003571"/>
          </a:xfrm>
          <a:prstGeom prst="rect">
            <a:avLst/>
          </a:prstGeom>
        </p:spPr>
        <p:txBody>
          <a:bodyPr vert="horz" anchor="ctr" anchorCtr="0"/>
          <a:lstStyle>
            <a:lvl1pPr marL="133350" indent="0" algn="ctr">
              <a:buNone/>
              <a:defRPr b="0" i="0"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40DD98EC-C868-844B-855C-4E1DD89F6EB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68699" y="2978649"/>
            <a:ext cx="3575301" cy="2003571"/>
          </a:xfrm>
          <a:prstGeom prst="rect">
            <a:avLst/>
          </a:prstGeom>
        </p:spPr>
        <p:txBody>
          <a:bodyPr vert="horz" anchor="ctr" anchorCtr="0"/>
          <a:lstStyle>
            <a:lvl1pPr marL="133350" indent="0" algn="ctr">
              <a:buNone/>
              <a:defRPr b="0" i="0"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BF65DD-2C85-0044-A1C6-577F4C105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2215" y="1115568"/>
            <a:ext cx="1591056" cy="3866652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0" indent="0">
              <a:spcBef>
                <a:spcPts val="800"/>
              </a:spcBef>
              <a:buNone/>
              <a:defRPr sz="1500" b="1" i="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0" marR="0" indent="0" algn="l" defTabSz="914400" rtl="0" eaLnBrk="1" fontAlgn="base" latinLnBrk="0" hangingPunct="1">
              <a:lnSpc>
                <a:spcPct val="100000"/>
              </a:lnSpc>
              <a:spcBef>
                <a:spcPts val="2184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  <a:defRPr sz="1800" b="1">
                <a:solidFill>
                  <a:schemeClr val="bg2"/>
                </a:solidFill>
                <a:latin typeface="Myriad Pro"/>
              </a:defRPr>
            </a:lvl2pPr>
            <a:lvl3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3pPr>
            <a:lvl4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4pPr>
            <a:lvl5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9C20C506-0908-9947-8DFC-B7741D63BAEF}"/>
              </a:ext>
            </a:extLst>
          </p:cNvPr>
          <p:cNvSpPr/>
          <p:nvPr userDrawn="1"/>
        </p:nvSpPr>
        <p:spPr bwMode="auto">
          <a:xfrm rot="8287031" flipV="1">
            <a:off x="3633968" y="4514897"/>
            <a:ext cx="1903270" cy="1879451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solidFill>
            <a:srgbClr val="FFFFFF"/>
          </a:solidFill>
          <a:ln w="152400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155169"/>
      </p:ext>
    </p:extLst>
  </p:cSld>
  <p:clrMapOvr>
    <a:masterClrMapping/>
  </p:clrMapOvr>
  <p:transition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our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946512"/>
            <a:ext cx="2011046" cy="2866536"/>
          </a:xfrm>
          <a:prstGeom prst="rect">
            <a:avLst/>
          </a:prstGeom>
        </p:spPr>
        <p:txBody>
          <a:bodyPr vert="horz" anchor="ctr" anchorCtr="0"/>
          <a:lstStyle>
            <a:lvl1pPr marL="133350" indent="0" algn="ctr">
              <a:buNone/>
              <a:defRPr b="0" i="0"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480AFD-8BD7-A941-95D6-9D518D88F1C4}"/>
              </a:ext>
            </a:extLst>
          </p:cNvPr>
          <p:cNvCxnSpPr/>
          <p:nvPr userDrawn="1"/>
        </p:nvCxnSpPr>
        <p:spPr>
          <a:xfrm>
            <a:off x="376767" y="0"/>
            <a:ext cx="0" cy="60325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1A62A05E-5FE0-5F4F-814A-50E2EE958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1"/>
            <a:ext cx="8229600" cy="661913"/>
          </a:xfrm>
          <a:prstGeom prst="rect">
            <a:avLst/>
          </a:prstGeom>
        </p:spPr>
        <p:txBody>
          <a:bodyPr vert="horz" lIns="38405" tIns="19202" rIns="38405" bIns="19202" anchor="b" anchorCtr="0"/>
          <a:lstStyle>
            <a:lvl1pPr algn="l">
              <a:defRPr sz="2300" b="0" 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05A6F8C-1A92-9443-9F7A-A93681D4C8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69823" y="946512"/>
            <a:ext cx="2011046" cy="2866536"/>
          </a:xfrm>
          <a:prstGeom prst="rect">
            <a:avLst/>
          </a:prstGeom>
        </p:spPr>
        <p:txBody>
          <a:bodyPr vert="horz" anchor="ctr" anchorCtr="0"/>
          <a:lstStyle>
            <a:lvl1pPr marL="133350" indent="0" algn="ctr">
              <a:buNone/>
              <a:defRPr b="0" i="0"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A10E861B-D0BF-9A43-85D9-F203CD0FD8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63131" y="946512"/>
            <a:ext cx="2011046" cy="2866536"/>
          </a:xfrm>
          <a:prstGeom prst="rect">
            <a:avLst/>
          </a:prstGeom>
        </p:spPr>
        <p:txBody>
          <a:bodyPr vert="horz" anchor="ctr" anchorCtr="0"/>
          <a:lstStyle>
            <a:lvl1pPr marL="133350" indent="0" algn="ctr">
              <a:buNone/>
              <a:defRPr b="0" i="0"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15253C5F-1D71-EA4E-A1B3-C7BDD7A8AD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32954" y="946512"/>
            <a:ext cx="2011046" cy="2866536"/>
          </a:xfrm>
          <a:prstGeom prst="rect">
            <a:avLst/>
          </a:prstGeom>
        </p:spPr>
        <p:txBody>
          <a:bodyPr vert="horz" anchor="ctr" anchorCtr="0"/>
          <a:lstStyle>
            <a:lvl1pPr marL="133350" indent="0" algn="ctr">
              <a:buNone/>
              <a:defRPr b="0" i="0"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7415585-6F5B-FD4E-8CCC-CA438EAF9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3995928"/>
            <a:ext cx="8350301" cy="1147572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0" indent="0">
              <a:spcBef>
                <a:spcPts val="800"/>
              </a:spcBef>
              <a:buNone/>
              <a:defRPr sz="1500" b="1" i="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0" marR="0" indent="0" algn="l" defTabSz="914400" rtl="0" eaLnBrk="1" fontAlgn="base" latinLnBrk="0" hangingPunct="1">
              <a:lnSpc>
                <a:spcPct val="100000"/>
              </a:lnSpc>
              <a:spcBef>
                <a:spcPts val="2184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  <a:defRPr sz="1800" b="1">
                <a:solidFill>
                  <a:schemeClr val="bg2"/>
                </a:solidFill>
                <a:latin typeface="Myriad Pro"/>
              </a:defRPr>
            </a:lvl2pPr>
            <a:lvl3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3pPr>
            <a:lvl4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4pPr>
            <a:lvl5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9694444"/>
      </p:ext>
    </p:extLst>
  </p:cSld>
  <p:clrMapOvr>
    <a:masterClrMapping/>
  </p:clrMapOvr>
  <p:transition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302" y="3954457"/>
            <a:ext cx="4188353" cy="1189043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0" indent="0">
              <a:spcBef>
                <a:spcPts val="800"/>
              </a:spcBef>
              <a:buNone/>
              <a:defRPr sz="1500" b="1" i="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0" marR="0" indent="0" algn="l" defTabSz="914400" rtl="0" eaLnBrk="1" fontAlgn="base" latinLnBrk="0" hangingPunct="1">
              <a:lnSpc>
                <a:spcPct val="100000"/>
              </a:lnSpc>
              <a:spcBef>
                <a:spcPts val="2184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  <a:defRPr sz="1800" b="1">
                <a:solidFill>
                  <a:schemeClr val="bg2"/>
                </a:solidFill>
                <a:latin typeface="Myriad Pro"/>
              </a:defRPr>
            </a:lvl2pPr>
            <a:lvl3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3pPr>
            <a:lvl4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4pPr>
            <a:lvl5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1" y="864216"/>
            <a:ext cx="5724927" cy="2914542"/>
          </a:xfrm>
          <a:prstGeom prst="rect">
            <a:avLst/>
          </a:prstGeom>
        </p:spPr>
        <p:txBody>
          <a:bodyPr vert="horz" anchor="ctr" anchorCtr="0"/>
          <a:lstStyle>
            <a:lvl1pPr marL="133350" indent="0" algn="ctr">
              <a:buNone/>
              <a:defRPr b="0" i="0"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52CF8EF3-0A18-1A43-831B-7795CAD7D9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1188" y="864216"/>
            <a:ext cx="3202813" cy="1821942"/>
          </a:xfrm>
          <a:prstGeom prst="rect">
            <a:avLst/>
          </a:prstGeom>
        </p:spPr>
        <p:txBody>
          <a:bodyPr vert="horz" anchor="ctr" anchorCtr="0"/>
          <a:lstStyle>
            <a:lvl1pPr marL="133350" indent="0" algn="ctr">
              <a:buNone/>
              <a:defRPr b="0" i="0"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3B4C481-053C-FC49-A8FC-D691A8D363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41187" y="2867787"/>
            <a:ext cx="3202813" cy="1821942"/>
          </a:xfrm>
          <a:prstGeom prst="rect">
            <a:avLst/>
          </a:prstGeom>
        </p:spPr>
        <p:txBody>
          <a:bodyPr vert="horz" anchor="ctr" anchorCtr="0"/>
          <a:lstStyle>
            <a:lvl1pPr marL="133350" indent="0" algn="ctr">
              <a:buNone/>
              <a:defRPr b="0" i="0"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480AFD-8BD7-A941-95D6-9D518D88F1C4}"/>
              </a:ext>
            </a:extLst>
          </p:cNvPr>
          <p:cNvCxnSpPr/>
          <p:nvPr userDrawn="1"/>
        </p:nvCxnSpPr>
        <p:spPr>
          <a:xfrm>
            <a:off x="376767" y="0"/>
            <a:ext cx="0" cy="60325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1A62A05E-5FE0-5F4F-814A-50E2EE958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1"/>
            <a:ext cx="8229600" cy="661913"/>
          </a:xfrm>
          <a:prstGeom prst="rect">
            <a:avLst/>
          </a:prstGeom>
        </p:spPr>
        <p:txBody>
          <a:bodyPr vert="horz" lIns="38405" tIns="19202" rIns="38405" bIns="19202" anchor="b" anchorCtr="0"/>
          <a:lstStyle>
            <a:lvl1pPr algn="l">
              <a:defRPr sz="2300" b="0" 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1901610"/>
      </p:ext>
    </p:extLst>
  </p:cSld>
  <p:clrMapOvr>
    <a:masterClrMapping/>
  </p:clrMapOvr>
  <p:transition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0999" y="1892808"/>
            <a:ext cx="1592326" cy="279692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0" indent="0">
              <a:spcBef>
                <a:spcPts val="800"/>
              </a:spcBef>
              <a:buNone/>
              <a:defRPr sz="1500" b="1" i="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0" marR="0" indent="0" algn="l" defTabSz="914400" rtl="0" eaLnBrk="1" fontAlgn="base" latinLnBrk="0" hangingPunct="1">
              <a:lnSpc>
                <a:spcPct val="100000"/>
              </a:lnSpc>
              <a:spcBef>
                <a:spcPts val="2184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  <a:defRPr sz="1800" b="1">
                <a:solidFill>
                  <a:schemeClr val="bg2"/>
                </a:solidFill>
                <a:latin typeface="Myriad Pro"/>
              </a:defRPr>
            </a:lvl2pPr>
            <a:lvl3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3pPr>
            <a:lvl4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4pPr>
            <a:lvl5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3B4C481-053C-FC49-A8FC-D691A8D363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75837" y="864216"/>
            <a:ext cx="3202813" cy="3825513"/>
          </a:xfrm>
          <a:prstGeom prst="rect">
            <a:avLst/>
          </a:prstGeom>
        </p:spPr>
        <p:txBody>
          <a:bodyPr vert="horz" anchor="ctr" anchorCtr="0"/>
          <a:lstStyle>
            <a:lvl1pPr marL="133350" indent="0" algn="ctr">
              <a:buNone/>
              <a:defRPr b="0" i="0"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480AFD-8BD7-A941-95D6-9D518D88F1C4}"/>
              </a:ext>
            </a:extLst>
          </p:cNvPr>
          <p:cNvCxnSpPr/>
          <p:nvPr userDrawn="1"/>
        </p:nvCxnSpPr>
        <p:spPr>
          <a:xfrm>
            <a:off x="376767" y="0"/>
            <a:ext cx="0" cy="60325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1A62A05E-5FE0-5F4F-814A-50E2EE958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1"/>
            <a:ext cx="8229600" cy="661913"/>
          </a:xfrm>
          <a:prstGeom prst="rect">
            <a:avLst/>
          </a:prstGeom>
        </p:spPr>
        <p:txBody>
          <a:bodyPr vert="horz" lIns="38405" tIns="19202" rIns="38405" bIns="19202" anchor="b" anchorCtr="0"/>
          <a:lstStyle>
            <a:lvl1pPr algn="l">
              <a:defRPr sz="2300" b="0" 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2CF50FEF-0267-E740-8A8C-40081AF830D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0675" y="864216"/>
            <a:ext cx="3202813" cy="3825512"/>
          </a:xfrm>
          <a:prstGeom prst="rect">
            <a:avLst/>
          </a:prstGeom>
        </p:spPr>
        <p:txBody>
          <a:bodyPr vert="horz" anchor="ctr" anchorCtr="0"/>
          <a:lstStyle>
            <a:lvl1pPr marL="133350" indent="0" algn="ctr">
              <a:buNone/>
              <a:defRPr b="0" i="0"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B9A409E3-A212-6F44-8044-DA7613DF1F66}"/>
              </a:ext>
            </a:extLst>
          </p:cNvPr>
          <p:cNvSpPr/>
          <p:nvPr userDrawn="1"/>
        </p:nvSpPr>
        <p:spPr bwMode="auto">
          <a:xfrm rot="19112770" flipV="1">
            <a:off x="7210385" y="-751128"/>
            <a:ext cx="1608384" cy="1588255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solidFill>
            <a:srgbClr val="FFFFFF"/>
          </a:solidFill>
          <a:ln w="152400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761995"/>
      </p:ext>
    </p:extLst>
  </p:cSld>
  <p:clrMapOvr>
    <a:masterClrMapping/>
  </p:clrMapOvr>
  <p:transition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302" y="3954457"/>
            <a:ext cx="8229600" cy="1189043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0" indent="0">
              <a:spcBef>
                <a:spcPts val="800"/>
              </a:spcBef>
              <a:buNone/>
              <a:defRPr sz="1500" b="1" i="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0" marR="0" indent="0" algn="l" defTabSz="914400" rtl="0" eaLnBrk="1" fontAlgn="base" latinLnBrk="0" hangingPunct="1">
              <a:lnSpc>
                <a:spcPct val="100000"/>
              </a:lnSpc>
              <a:spcBef>
                <a:spcPts val="2184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  <a:defRPr sz="1800" b="1">
                <a:solidFill>
                  <a:schemeClr val="bg2"/>
                </a:solidFill>
                <a:latin typeface="Myriad Pro"/>
              </a:defRPr>
            </a:lvl2pPr>
            <a:lvl3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3pPr>
            <a:lvl4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4pPr>
            <a:lvl5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40974" y="864216"/>
            <a:ext cx="4031670" cy="2914542"/>
          </a:xfrm>
          <a:prstGeom prst="rect">
            <a:avLst/>
          </a:prstGeom>
        </p:spPr>
        <p:txBody>
          <a:bodyPr vert="horz" anchor="ctr" anchorCtr="0"/>
          <a:lstStyle>
            <a:lvl1pPr marL="133350" indent="0" algn="ctr">
              <a:buNone/>
              <a:defRPr b="0" i="0"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52CF8EF3-0A18-1A43-831B-7795CAD7D9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1655" y="864216"/>
            <a:ext cx="4031670" cy="2914542"/>
          </a:xfrm>
          <a:prstGeom prst="rect">
            <a:avLst/>
          </a:prstGeom>
        </p:spPr>
        <p:txBody>
          <a:bodyPr vert="horz" anchor="ctr" anchorCtr="0"/>
          <a:lstStyle>
            <a:lvl1pPr marL="133350" indent="0" algn="ctr">
              <a:buNone/>
              <a:defRPr b="0" i="0"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480AFD-8BD7-A941-95D6-9D518D88F1C4}"/>
              </a:ext>
            </a:extLst>
          </p:cNvPr>
          <p:cNvCxnSpPr/>
          <p:nvPr userDrawn="1"/>
        </p:nvCxnSpPr>
        <p:spPr>
          <a:xfrm>
            <a:off x="376767" y="0"/>
            <a:ext cx="0" cy="60325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1A62A05E-5FE0-5F4F-814A-50E2EE958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1"/>
            <a:ext cx="8229600" cy="661913"/>
          </a:xfrm>
          <a:prstGeom prst="rect">
            <a:avLst/>
          </a:prstGeom>
        </p:spPr>
        <p:txBody>
          <a:bodyPr vert="horz" lIns="38405" tIns="19202" rIns="38405" bIns="19202" anchor="b" anchorCtr="0"/>
          <a:lstStyle>
            <a:lvl1pPr algn="l">
              <a:defRPr sz="2300" b="0" 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7817841"/>
      </p:ext>
    </p:extLst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2027097"/>
            <a:ext cx="9144000" cy="311640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8857" y="2157724"/>
            <a:ext cx="4429197" cy="677466"/>
          </a:xfrm>
          <a:prstGeom prst="rect">
            <a:avLst/>
          </a:prstGeom>
        </p:spPr>
        <p:txBody>
          <a:bodyPr vert="horz" lIns="38405" tIns="19202" rIns="38405" bIns="19202" anchor="b" anchorCtr="0"/>
          <a:lstStyle>
            <a:lvl1pPr algn="l">
              <a:lnSpc>
                <a:spcPct val="100000"/>
              </a:lnSpc>
              <a:defRPr sz="2300" b="0" 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403252" y="3028187"/>
            <a:ext cx="4486366" cy="192882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800"/>
              </a:spcBef>
              <a:buNone/>
              <a:defRPr sz="1500" b="1" i="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0" indent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yriad Pro"/>
                <a:cs typeface="Myriad Pro"/>
              </a:defRPr>
            </a:lvl2pPr>
            <a:lvl3pPr marL="0" indent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yriad Pro"/>
                <a:cs typeface="Myriad Pro"/>
              </a:defRPr>
            </a:lvl3pPr>
            <a:lvl4pPr marL="0" indent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yriad Pro"/>
                <a:cs typeface="Myriad Pro"/>
              </a:defRPr>
            </a:lvl4pPr>
            <a:lvl5pPr marL="0" indent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4212751" y="1934450"/>
            <a:ext cx="0" cy="852615"/>
          </a:xfrm>
          <a:prstGeom prst="line">
            <a:avLst/>
          </a:prstGeom>
          <a:ln w="28575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>
            <a:extLst>
              <a:ext uri="{FF2B5EF4-FFF2-40B4-BE49-F238E27FC236}">
                <a16:creationId xmlns:a16="http://schemas.microsoft.com/office/drawing/2014/main" id="{F17FC4CF-4CFB-CD4A-85D3-E8011A796E4B}"/>
              </a:ext>
            </a:extLst>
          </p:cNvPr>
          <p:cNvSpPr/>
          <p:nvPr userDrawn="1"/>
        </p:nvSpPr>
        <p:spPr bwMode="auto">
          <a:xfrm rot="20217722" flipH="1">
            <a:off x="3554767" y="954428"/>
            <a:ext cx="834320" cy="834095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noFill/>
          <a:ln w="76200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06D042B-850F-3B48-8226-C87502914276}"/>
              </a:ext>
            </a:extLst>
          </p:cNvPr>
          <p:cNvSpPr/>
          <p:nvPr userDrawn="1"/>
        </p:nvSpPr>
        <p:spPr bwMode="auto">
          <a:xfrm>
            <a:off x="457200" y="545566"/>
            <a:ext cx="3215520" cy="3175700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noFill/>
          <a:ln w="285750" cap="flat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132084"/>
      </p:ext>
    </p:extLst>
  </p:cSld>
  <p:clrMapOvr>
    <a:masterClrMapping/>
  </p:clrMapOvr>
  <p:transition>
    <p:cover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Full Bleed 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" y="864215"/>
            <a:ext cx="9144000" cy="4279284"/>
          </a:xfrm>
          <a:prstGeom prst="rect">
            <a:avLst/>
          </a:prstGeom>
        </p:spPr>
        <p:txBody>
          <a:bodyPr vert="horz" anchor="ctr" anchorCtr="0"/>
          <a:lstStyle>
            <a:lvl1pPr marL="133350" indent="0" algn="ctr">
              <a:buNone/>
              <a:defRPr b="0" i="0"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480AFD-8BD7-A941-95D6-9D518D88F1C4}"/>
              </a:ext>
            </a:extLst>
          </p:cNvPr>
          <p:cNvCxnSpPr/>
          <p:nvPr userDrawn="1"/>
        </p:nvCxnSpPr>
        <p:spPr>
          <a:xfrm>
            <a:off x="376767" y="0"/>
            <a:ext cx="0" cy="60325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1A62A05E-5FE0-5F4F-814A-50E2EE958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1"/>
            <a:ext cx="8229600" cy="661913"/>
          </a:xfrm>
          <a:prstGeom prst="rect">
            <a:avLst/>
          </a:prstGeom>
        </p:spPr>
        <p:txBody>
          <a:bodyPr vert="horz" lIns="38405" tIns="19202" rIns="38405" bIns="19202" anchor="b" anchorCtr="0"/>
          <a:lstStyle>
            <a:lvl1pPr algn="l">
              <a:defRPr sz="2300" b="0" 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059694"/>
      </p:ext>
    </p:extLst>
  </p:cSld>
  <p:clrMapOvr>
    <a:masterClrMapping/>
  </p:clrMapOvr>
  <p:transition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riangle Shapes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2257" y="1667648"/>
            <a:ext cx="3806394" cy="321165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0" indent="0">
              <a:spcBef>
                <a:spcPts val="1200"/>
              </a:spcBef>
              <a:buNone/>
              <a:defRPr sz="1500" b="1" i="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0" marR="0" indent="0" algn="l" defTabSz="914400" rtl="0" eaLnBrk="1" fontAlgn="base" latinLnBrk="0" hangingPunct="1">
              <a:lnSpc>
                <a:spcPct val="100000"/>
              </a:lnSpc>
              <a:spcBef>
                <a:spcPts val="2184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  <a:defRPr sz="1800" b="1">
                <a:solidFill>
                  <a:schemeClr val="bg2"/>
                </a:solidFill>
                <a:latin typeface="Myriad Pro"/>
              </a:defRPr>
            </a:lvl2pPr>
            <a:lvl3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3pPr>
            <a:lvl4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4pPr>
            <a:lvl5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72940" y="748099"/>
            <a:ext cx="5818660" cy="661913"/>
          </a:xfrm>
          <a:prstGeom prst="rect">
            <a:avLst/>
          </a:prstGeom>
        </p:spPr>
        <p:txBody>
          <a:bodyPr vert="horz" lIns="38405" tIns="19202" rIns="38405" bIns="19202" anchor="b" anchorCtr="0"/>
          <a:lstStyle>
            <a:lvl1pPr algn="l">
              <a:defRPr sz="2300" b="0" 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AutoShape 1">
            <a:extLst>
              <a:ext uri="{FF2B5EF4-FFF2-40B4-BE49-F238E27FC236}">
                <a16:creationId xmlns:a16="http://schemas.microsoft.com/office/drawing/2014/main" id="{44068E90-F220-564E-9469-9AAD17A670B6}"/>
              </a:ext>
            </a:extLst>
          </p:cNvPr>
          <p:cNvSpPr>
            <a:spLocks/>
          </p:cNvSpPr>
          <p:nvPr userDrawn="1"/>
        </p:nvSpPr>
        <p:spPr bwMode="auto">
          <a:xfrm>
            <a:off x="6188869" y="0"/>
            <a:ext cx="2955131" cy="51435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21600"/>
                </a:lnTo>
                <a:lnTo>
                  <a:pt x="21593" y="21600"/>
                </a:lnTo>
                <a:cubicBezTo>
                  <a:pt x="21593" y="21600"/>
                  <a:pt x="21600" y="0"/>
                  <a:pt x="21600" y="0"/>
                </a:cubicBezTo>
                <a:close/>
                <a:moveTo>
                  <a:pt x="21600" y="0"/>
                </a:moveTo>
              </a:path>
            </a:pathLst>
          </a:custGeom>
          <a:solidFill>
            <a:schemeClr val="accent3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4"/>
              </a:solidFill>
              <a:latin typeface="Tahoma" panose="020B0604030504040204" pitchFamily="34" charset="0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825EF516-61A3-AE41-A6E0-5227F8C31408}"/>
              </a:ext>
            </a:extLst>
          </p:cNvPr>
          <p:cNvSpPr>
            <a:spLocks/>
          </p:cNvSpPr>
          <p:nvPr userDrawn="1"/>
        </p:nvSpPr>
        <p:spPr bwMode="auto">
          <a:xfrm>
            <a:off x="-14990" y="-14990"/>
            <a:ext cx="3093244" cy="515849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0"/>
                </a:lnTo>
                <a:lnTo>
                  <a:pt x="7" y="0"/>
                </a:lnTo>
                <a:cubicBezTo>
                  <a:pt x="7" y="0"/>
                  <a:pt x="0" y="21600"/>
                  <a:pt x="0" y="21600"/>
                </a:cubicBezTo>
                <a:close/>
                <a:moveTo>
                  <a:pt x="0" y="21600"/>
                </a:moveTo>
              </a:path>
            </a:pathLst>
          </a:custGeom>
          <a:solidFill>
            <a:schemeClr val="accent3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>
              <a:latin typeface="Tahoma" panose="020B060403050404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34CCA1-74F5-EF4B-9C2E-950D39CD3587}"/>
              </a:ext>
            </a:extLst>
          </p:cNvPr>
          <p:cNvCxnSpPr/>
          <p:nvPr userDrawn="1"/>
        </p:nvCxnSpPr>
        <p:spPr>
          <a:xfrm>
            <a:off x="3078254" y="-14990"/>
            <a:ext cx="0" cy="1381898"/>
          </a:xfrm>
          <a:prstGeom prst="line">
            <a:avLst/>
          </a:prstGeom>
          <a:ln w="28575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243015"/>
      </p:ext>
    </p:extLst>
  </p:cSld>
  <p:clrMapOvr>
    <a:masterClrMapping/>
  </p:clrMapOvr>
  <p:transition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riangle Shapes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2257" y="1667648"/>
            <a:ext cx="3806394" cy="321165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0" indent="0">
              <a:spcBef>
                <a:spcPts val="1200"/>
              </a:spcBef>
              <a:buNone/>
              <a:defRPr sz="1500" b="1" i="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0" marR="0" indent="0" algn="l" defTabSz="914400" rtl="0" eaLnBrk="1" fontAlgn="base" latinLnBrk="0" hangingPunct="1">
              <a:lnSpc>
                <a:spcPct val="100000"/>
              </a:lnSpc>
              <a:spcBef>
                <a:spcPts val="2184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  <a:defRPr sz="1800" b="1">
                <a:solidFill>
                  <a:schemeClr val="bg2"/>
                </a:solidFill>
                <a:latin typeface="Myriad Pro"/>
              </a:defRPr>
            </a:lvl2pPr>
            <a:lvl3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3pPr>
            <a:lvl4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4pPr>
            <a:lvl5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72940" y="748099"/>
            <a:ext cx="5818660" cy="661913"/>
          </a:xfrm>
          <a:prstGeom prst="rect">
            <a:avLst/>
          </a:prstGeom>
        </p:spPr>
        <p:txBody>
          <a:bodyPr vert="horz" lIns="38405" tIns="19202" rIns="38405" bIns="19202" anchor="b" anchorCtr="0"/>
          <a:lstStyle>
            <a:lvl1pPr algn="l">
              <a:defRPr sz="2300" b="0" 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AutoShape 1">
            <a:extLst>
              <a:ext uri="{FF2B5EF4-FFF2-40B4-BE49-F238E27FC236}">
                <a16:creationId xmlns:a16="http://schemas.microsoft.com/office/drawing/2014/main" id="{44068E90-F220-564E-9469-9AAD17A670B6}"/>
              </a:ext>
            </a:extLst>
          </p:cNvPr>
          <p:cNvSpPr>
            <a:spLocks/>
          </p:cNvSpPr>
          <p:nvPr userDrawn="1"/>
        </p:nvSpPr>
        <p:spPr bwMode="auto">
          <a:xfrm>
            <a:off x="6188869" y="0"/>
            <a:ext cx="2955131" cy="51435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21600"/>
                </a:lnTo>
                <a:lnTo>
                  <a:pt x="21593" y="21600"/>
                </a:lnTo>
                <a:cubicBezTo>
                  <a:pt x="21593" y="21600"/>
                  <a:pt x="21600" y="0"/>
                  <a:pt x="21600" y="0"/>
                </a:cubicBezTo>
                <a:close/>
                <a:moveTo>
                  <a:pt x="21600" y="0"/>
                </a:moveTo>
              </a:path>
            </a:pathLst>
          </a:custGeom>
          <a:solidFill>
            <a:srgbClr val="DD8EE6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4"/>
              </a:solidFill>
              <a:latin typeface="Tahoma" panose="020B0604030504040204" pitchFamily="34" charset="0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825EF516-61A3-AE41-A6E0-5227F8C31408}"/>
              </a:ext>
            </a:extLst>
          </p:cNvPr>
          <p:cNvSpPr>
            <a:spLocks/>
          </p:cNvSpPr>
          <p:nvPr userDrawn="1"/>
        </p:nvSpPr>
        <p:spPr bwMode="auto">
          <a:xfrm>
            <a:off x="-14990" y="-14990"/>
            <a:ext cx="3093244" cy="515849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0"/>
                </a:lnTo>
                <a:lnTo>
                  <a:pt x="7" y="0"/>
                </a:lnTo>
                <a:cubicBezTo>
                  <a:pt x="7" y="0"/>
                  <a:pt x="0" y="21600"/>
                  <a:pt x="0" y="21600"/>
                </a:cubicBezTo>
                <a:close/>
                <a:moveTo>
                  <a:pt x="0" y="21600"/>
                </a:moveTo>
              </a:path>
            </a:pathLst>
          </a:custGeom>
          <a:solidFill>
            <a:srgbClr val="DD8EE6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>
              <a:latin typeface="Tahoma" panose="020B060403050404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34CCA1-74F5-EF4B-9C2E-950D39CD3587}"/>
              </a:ext>
            </a:extLst>
          </p:cNvPr>
          <p:cNvCxnSpPr/>
          <p:nvPr userDrawn="1"/>
        </p:nvCxnSpPr>
        <p:spPr>
          <a:xfrm>
            <a:off x="3075460" y="-20595"/>
            <a:ext cx="0" cy="1381898"/>
          </a:xfrm>
          <a:prstGeom prst="line">
            <a:avLst/>
          </a:prstGeom>
          <a:ln w="28575" cmpd="sng">
            <a:solidFill>
              <a:srgbClr val="DD8E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667845"/>
      </p:ext>
    </p:extLst>
  </p:cSld>
  <p:clrMapOvr>
    <a:masterClrMapping/>
  </p:clrMapOvr>
  <p:transition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riangle Shapes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2257" y="1667648"/>
            <a:ext cx="3806394" cy="321165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0" indent="0">
              <a:spcBef>
                <a:spcPts val="1200"/>
              </a:spcBef>
              <a:buNone/>
              <a:defRPr sz="1500" b="1" i="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0" marR="0" indent="0" algn="l" defTabSz="914400" rtl="0" eaLnBrk="1" fontAlgn="base" latinLnBrk="0" hangingPunct="1">
              <a:lnSpc>
                <a:spcPct val="100000"/>
              </a:lnSpc>
              <a:spcBef>
                <a:spcPts val="2184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  <a:defRPr sz="1800" b="1">
                <a:solidFill>
                  <a:schemeClr val="bg2"/>
                </a:solidFill>
                <a:latin typeface="Myriad Pro"/>
              </a:defRPr>
            </a:lvl2pPr>
            <a:lvl3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3pPr>
            <a:lvl4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4pPr>
            <a:lvl5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72940" y="748099"/>
            <a:ext cx="5818660" cy="661913"/>
          </a:xfrm>
          <a:prstGeom prst="rect">
            <a:avLst/>
          </a:prstGeom>
        </p:spPr>
        <p:txBody>
          <a:bodyPr vert="horz" lIns="38405" tIns="19202" rIns="38405" bIns="19202" anchor="b" anchorCtr="0"/>
          <a:lstStyle>
            <a:lvl1pPr algn="l">
              <a:defRPr sz="2300" b="0" 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AutoShape 1">
            <a:extLst>
              <a:ext uri="{FF2B5EF4-FFF2-40B4-BE49-F238E27FC236}">
                <a16:creationId xmlns:a16="http://schemas.microsoft.com/office/drawing/2014/main" id="{44068E90-F220-564E-9469-9AAD17A670B6}"/>
              </a:ext>
            </a:extLst>
          </p:cNvPr>
          <p:cNvSpPr>
            <a:spLocks/>
          </p:cNvSpPr>
          <p:nvPr userDrawn="1"/>
        </p:nvSpPr>
        <p:spPr bwMode="auto">
          <a:xfrm>
            <a:off x="6188869" y="0"/>
            <a:ext cx="2955131" cy="51435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21600"/>
                </a:lnTo>
                <a:lnTo>
                  <a:pt x="21593" y="21600"/>
                </a:lnTo>
                <a:cubicBezTo>
                  <a:pt x="21593" y="21600"/>
                  <a:pt x="21600" y="0"/>
                  <a:pt x="21600" y="0"/>
                </a:cubicBezTo>
                <a:close/>
                <a:moveTo>
                  <a:pt x="21600" y="0"/>
                </a:moveTo>
              </a:path>
            </a:pathLst>
          </a:custGeom>
          <a:solidFill>
            <a:schemeClr val="accent5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4"/>
              </a:solidFill>
              <a:latin typeface="Tahoma" panose="020B0604030504040204" pitchFamily="34" charset="0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825EF516-61A3-AE41-A6E0-5227F8C31408}"/>
              </a:ext>
            </a:extLst>
          </p:cNvPr>
          <p:cNvSpPr>
            <a:spLocks/>
          </p:cNvSpPr>
          <p:nvPr userDrawn="1"/>
        </p:nvSpPr>
        <p:spPr bwMode="auto">
          <a:xfrm>
            <a:off x="-14990" y="-14990"/>
            <a:ext cx="3093244" cy="515849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0"/>
                </a:lnTo>
                <a:lnTo>
                  <a:pt x="7" y="0"/>
                </a:lnTo>
                <a:cubicBezTo>
                  <a:pt x="7" y="0"/>
                  <a:pt x="0" y="21600"/>
                  <a:pt x="0" y="21600"/>
                </a:cubicBezTo>
                <a:close/>
                <a:moveTo>
                  <a:pt x="0" y="21600"/>
                </a:moveTo>
              </a:path>
            </a:pathLst>
          </a:custGeom>
          <a:solidFill>
            <a:schemeClr val="accent5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>
              <a:latin typeface="Tahoma" panose="020B060403050404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34CCA1-74F5-EF4B-9C2E-950D39CD3587}"/>
              </a:ext>
            </a:extLst>
          </p:cNvPr>
          <p:cNvCxnSpPr/>
          <p:nvPr userDrawn="1"/>
        </p:nvCxnSpPr>
        <p:spPr>
          <a:xfrm>
            <a:off x="3078254" y="-14990"/>
            <a:ext cx="0" cy="1381898"/>
          </a:xfrm>
          <a:prstGeom prst="line">
            <a:avLst/>
          </a:prstGeom>
          <a:ln w="28575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59826"/>
      </p:ext>
    </p:extLst>
  </p:cSld>
  <p:clrMapOvr>
    <a:masterClrMapping/>
  </p:clrMapOvr>
  <p:transition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riangle Shapes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2257" y="1667648"/>
            <a:ext cx="3806394" cy="321165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0" indent="0">
              <a:spcBef>
                <a:spcPts val="1200"/>
              </a:spcBef>
              <a:buNone/>
              <a:defRPr sz="1500" b="1" i="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0" marR="0" indent="0" algn="l" defTabSz="914400" rtl="0" eaLnBrk="1" fontAlgn="base" latinLnBrk="0" hangingPunct="1">
              <a:lnSpc>
                <a:spcPct val="100000"/>
              </a:lnSpc>
              <a:spcBef>
                <a:spcPts val="2184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  <a:defRPr sz="1800" b="1">
                <a:solidFill>
                  <a:schemeClr val="bg2"/>
                </a:solidFill>
                <a:latin typeface="Myriad Pro"/>
              </a:defRPr>
            </a:lvl2pPr>
            <a:lvl3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3pPr>
            <a:lvl4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4pPr>
            <a:lvl5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72940" y="748099"/>
            <a:ext cx="5818660" cy="661913"/>
          </a:xfrm>
          <a:prstGeom prst="rect">
            <a:avLst/>
          </a:prstGeom>
        </p:spPr>
        <p:txBody>
          <a:bodyPr vert="horz" lIns="38405" tIns="19202" rIns="38405" bIns="19202" anchor="b" anchorCtr="0"/>
          <a:lstStyle>
            <a:lvl1pPr algn="l">
              <a:defRPr sz="2300" b="0" 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AutoShape 1">
            <a:extLst>
              <a:ext uri="{FF2B5EF4-FFF2-40B4-BE49-F238E27FC236}">
                <a16:creationId xmlns:a16="http://schemas.microsoft.com/office/drawing/2014/main" id="{44068E90-F220-564E-9469-9AAD17A670B6}"/>
              </a:ext>
            </a:extLst>
          </p:cNvPr>
          <p:cNvSpPr>
            <a:spLocks/>
          </p:cNvSpPr>
          <p:nvPr userDrawn="1"/>
        </p:nvSpPr>
        <p:spPr bwMode="auto">
          <a:xfrm>
            <a:off x="6188869" y="0"/>
            <a:ext cx="2955131" cy="51435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21600"/>
                </a:lnTo>
                <a:lnTo>
                  <a:pt x="21593" y="21600"/>
                </a:lnTo>
                <a:cubicBezTo>
                  <a:pt x="21593" y="21600"/>
                  <a:pt x="21600" y="0"/>
                  <a:pt x="21600" y="0"/>
                </a:cubicBezTo>
                <a:close/>
                <a:moveTo>
                  <a:pt x="21600" y="0"/>
                </a:moveTo>
              </a:path>
            </a:pathLst>
          </a:custGeom>
          <a:solidFill>
            <a:schemeClr val="accent2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4"/>
              </a:solidFill>
              <a:latin typeface="Tahoma" panose="020B0604030504040204" pitchFamily="34" charset="0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825EF516-61A3-AE41-A6E0-5227F8C31408}"/>
              </a:ext>
            </a:extLst>
          </p:cNvPr>
          <p:cNvSpPr>
            <a:spLocks/>
          </p:cNvSpPr>
          <p:nvPr userDrawn="1"/>
        </p:nvSpPr>
        <p:spPr bwMode="auto">
          <a:xfrm>
            <a:off x="-14990" y="-14990"/>
            <a:ext cx="3093244" cy="515849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0"/>
                </a:lnTo>
                <a:lnTo>
                  <a:pt x="7" y="0"/>
                </a:lnTo>
                <a:cubicBezTo>
                  <a:pt x="7" y="0"/>
                  <a:pt x="0" y="21600"/>
                  <a:pt x="0" y="21600"/>
                </a:cubicBezTo>
                <a:close/>
                <a:moveTo>
                  <a:pt x="0" y="21600"/>
                </a:moveTo>
              </a:path>
            </a:pathLst>
          </a:custGeom>
          <a:solidFill>
            <a:schemeClr val="accent2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>
              <a:latin typeface="Tahoma" panose="020B060403050404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34CCA1-74F5-EF4B-9C2E-950D39CD3587}"/>
              </a:ext>
            </a:extLst>
          </p:cNvPr>
          <p:cNvCxnSpPr/>
          <p:nvPr userDrawn="1"/>
        </p:nvCxnSpPr>
        <p:spPr>
          <a:xfrm>
            <a:off x="3075460" y="-20595"/>
            <a:ext cx="0" cy="1381898"/>
          </a:xfrm>
          <a:prstGeom prst="line">
            <a:avLst/>
          </a:prstGeom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515925"/>
      </p:ext>
    </p:extLst>
  </p:cSld>
  <p:clrMapOvr>
    <a:masterClrMapping/>
  </p:clrMapOvr>
  <p:transition>
    <p:cove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riangle Shape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2257" y="1667648"/>
            <a:ext cx="3806394" cy="321165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0" indent="0">
              <a:spcBef>
                <a:spcPts val="1200"/>
              </a:spcBef>
              <a:buNone/>
              <a:defRPr sz="1500" b="1" i="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0" marR="0" indent="0" algn="l" defTabSz="914400" rtl="0" eaLnBrk="1" fontAlgn="base" latinLnBrk="0" hangingPunct="1">
              <a:lnSpc>
                <a:spcPct val="100000"/>
              </a:lnSpc>
              <a:spcBef>
                <a:spcPts val="2184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  <a:defRPr sz="1800" b="1">
                <a:solidFill>
                  <a:schemeClr val="bg2"/>
                </a:solidFill>
                <a:latin typeface="Myriad Pro"/>
              </a:defRPr>
            </a:lvl2pPr>
            <a:lvl3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3pPr>
            <a:lvl4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4pPr>
            <a:lvl5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72940" y="748099"/>
            <a:ext cx="5818660" cy="661913"/>
          </a:xfrm>
          <a:prstGeom prst="rect">
            <a:avLst/>
          </a:prstGeom>
        </p:spPr>
        <p:txBody>
          <a:bodyPr vert="horz" lIns="38405" tIns="19202" rIns="38405" bIns="19202" anchor="b" anchorCtr="0"/>
          <a:lstStyle>
            <a:lvl1pPr algn="l">
              <a:defRPr sz="2300" b="0" 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AutoShape 1">
            <a:extLst>
              <a:ext uri="{FF2B5EF4-FFF2-40B4-BE49-F238E27FC236}">
                <a16:creationId xmlns:a16="http://schemas.microsoft.com/office/drawing/2014/main" id="{44068E90-F220-564E-9469-9AAD17A670B6}"/>
              </a:ext>
            </a:extLst>
          </p:cNvPr>
          <p:cNvSpPr>
            <a:spLocks/>
          </p:cNvSpPr>
          <p:nvPr userDrawn="1"/>
        </p:nvSpPr>
        <p:spPr bwMode="auto">
          <a:xfrm>
            <a:off x="6188869" y="0"/>
            <a:ext cx="2955131" cy="51435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21600"/>
                </a:lnTo>
                <a:lnTo>
                  <a:pt x="21593" y="21600"/>
                </a:lnTo>
                <a:cubicBezTo>
                  <a:pt x="21593" y="21600"/>
                  <a:pt x="21600" y="0"/>
                  <a:pt x="21600" y="0"/>
                </a:cubicBezTo>
                <a:close/>
                <a:moveTo>
                  <a:pt x="21600" y="0"/>
                </a:moveTo>
              </a:path>
            </a:pathLst>
          </a:cu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4"/>
              </a:solidFill>
              <a:latin typeface="Tahoma" panose="020B0604030504040204" pitchFamily="34" charset="0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825EF516-61A3-AE41-A6E0-5227F8C31408}"/>
              </a:ext>
            </a:extLst>
          </p:cNvPr>
          <p:cNvSpPr>
            <a:spLocks/>
          </p:cNvSpPr>
          <p:nvPr userDrawn="1"/>
        </p:nvSpPr>
        <p:spPr bwMode="auto">
          <a:xfrm>
            <a:off x="-14990" y="-14990"/>
            <a:ext cx="3093244" cy="515849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0"/>
                </a:lnTo>
                <a:lnTo>
                  <a:pt x="7" y="0"/>
                </a:lnTo>
                <a:cubicBezTo>
                  <a:pt x="7" y="0"/>
                  <a:pt x="0" y="21600"/>
                  <a:pt x="0" y="21600"/>
                </a:cubicBezTo>
                <a:close/>
                <a:moveTo>
                  <a:pt x="0" y="21600"/>
                </a:moveTo>
              </a:path>
            </a:pathLst>
          </a:cu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>
              <a:latin typeface="Tahoma" panose="020B060403050404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34CCA1-74F5-EF4B-9C2E-950D39CD3587}"/>
              </a:ext>
            </a:extLst>
          </p:cNvPr>
          <p:cNvCxnSpPr/>
          <p:nvPr userDrawn="1"/>
        </p:nvCxnSpPr>
        <p:spPr>
          <a:xfrm>
            <a:off x="3075460" y="-20595"/>
            <a:ext cx="0" cy="1381898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368861"/>
      </p:ext>
    </p:extLst>
  </p:cSld>
  <p:clrMapOvr>
    <a:masterClrMapping/>
  </p:clrMapOvr>
  <p:transition>
    <p:cover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riangle Shape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2257" y="1667648"/>
            <a:ext cx="3806394" cy="321165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0" indent="0">
              <a:spcBef>
                <a:spcPts val="1200"/>
              </a:spcBef>
              <a:buNone/>
              <a:defRPr sz="1500" b="1" i="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0" marR="0" indent="0" algn="l" defTabSz="914400" rtl="0" eaLnBrk="1" fontAlgn="base" latinLnBrk="0" hangingPunct="1">
              <a:lnSpc>
                <a:spcPct val="100000"/>
              </a:lnSpc>
              <a:spcBef>
                <a:spcPts val="2184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  <a:defRPr sz="1800" b="1">
                <a:solidFill>
                  <a:schemeClr val="bg2"/>
                </a:solidFill>
                <a:latin typeface="Myriad Pro"/>
              </a:defRPr>
            </a:lvl2pPr>
            <a:lvl3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3pPr>
            <a:lvl4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4pPr>
            <a:lvl5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72940" y="748099"/>
            <a:ext cx="5818660" cy="661913"/>
          </a:xfrm>
          <a:prstGeom prst="rect">
            <a:avLst/>
          </a:prstGeom>
        </p:spPr>
        <p:txBody>
          <a:bodyPr vert="horz" lIns="38405" tIns="19202" rIns="38405" bIns="19202" anchor="b" anchorCtr="0"/>
          <a:lstStyle>
            <a:lvl1pPr algn="l">
              <a:defRPr sz="2300" b="0" 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AutoShape 1">
            <a:extLst>
              <a:ext uri="{FF2B5EF4-FFF2-40B4-BE49-F238E27FC236}">
                <a16:creationId xmlns:a16="http://schemas.microsoft.com/office/drawing/2014/main" id="{44068E90-F220-564E-9469-9AAD17A670B6}"/>
              </a:ext>
            </a:extLst>
          </p:cNvPr>
          <p:cNvSpPr>
            <a:spLocks/>
          </p:cNvSpPr>
          <p:nvPr userDrawn="1"/>
        </p:nvSpPr>
        <p:spPr bwMode="auto">
          <a:xfrm>
            <a:off x="6188869" y="0"/>
            <a:ext cx="2955131" cy="51435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21600"/>
                </a:lnTo>
                <a:lnTo>
                  <a:pt x="21593" y="21600"/>
                </a:lnTo>
                <a:cubicBezTo>
                  <a:pt x="21593" y="21600"/>
                  <a:pt x="21600" y="0"/>
                  <a:pt x="21600" y="0"/>
                </a:cubicBezTo>
                <a:close/>
                <a:moveTo>
                  <a:pt x="21600" y="0"/>
                </a:moveTo>
              </a:path>
            </a:pathLst>
          </a:custGeom>
          <a:solidFill>
            <a:schemeClr val="accent4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4"/>
              </a:solidFill>
              <a:latin typeface="Tahoma" panose="020B0604030504040204" pitchFamily="34" charset="0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825EF516-61A3-AE41-A6E0-5227F8C31408}"/>
              </a:ext>
            </a:extLst>
          </p:cNvPr>
          <p:cNvSpPr>
            <a:spLocks/>
          </p:cNvSpPr>
          <p:nvPr userDrawn="1"/>
        </p:nvSpPr>
        <p:spPr bwMode="auto">
          <a:xfrm>
            <a:off x="-14990" y="-14990"/>
            <a:ext cx="3093244" cy="515849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0"/>
                </a:lnTo>
                <a:lnTo>
                  <a:pt x="7" y="0"/>
                </a:lnTo>
                <a:cubicBezTo>
                  <a:pt x="7" y="0"/>
                  <a:pt x="0" y="21600"/>
                  <a:pt x="0" y="21600"/>
                </a:cubicBezTo>
                <a:close/>
                <a:moveTo>
                  <a:pt x="0" y="21600"/>
                </a:moveTo>
              </a:path>
            </a:pathLst>
          </a:custGeom>
          <a:solidFill>
            <a:schemeClr val="accent4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>
              <a:latin typeface="Tahoma" panose="020B060403050404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34CCA1-74F5-EF4B-9C2E-950D39CD3587}"/>
              </a:ext>
            </a:extLst>
          </p:cNvPr>
          <p:cNvCxnSpPr/>
          <p:nvPr userDrawn="1"/>
        </p:nvCxnSpPr>
        <p:spPr>
          <a:xfrm>
            <a:off x="3078254" y="-14990"/>
            <a:ext cx="0" cy="1381898"/>
          </a:xfrm>
          <a:prstGeom prst="line">
            <a:avLst/>
          </a:prstGeom>
          <a:ln w="28575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252561"/>
      </p:ext>
    </p:extLst>
  </p:cSld>
  <p:clrMapOvr>
    <a:masterClrMapping/>
  </p:clrMapOvr>
  <p:transition>
    <p:cover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riangle Shape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2257" y="1667648"/>
            <a:ext cx="3806394" cy="321165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0" indent="0">
              <a:spcBef>
                <a:spcPts val="1200"/>
              </a:spcBef>
              <a:buNone/>
              <a:defRPr sz="1500" b="1" i="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0" marR="0" indent="0" algn="l" defTabSz="914400" rtl="0" eaLnBrk="1" fontAlgn="base" latinLnBrk="0" hangingPunct="1">
              <a:lnSpc>
                <a:spcPct val="100000"/>
              </a:lnSpc>
              <a:spcBef>
                <a:spcPts val="2184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  <a:defRPr sz="1800" b="1">
                <a:solidFill>
                  <a:schemeClr val="bg2"/>
                </a:solidFill>
                <a:latin typeface="Myriad Pro"/>
              </a:defRPr>
            </a:lvl2pPr>
            <a:lvl3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3pPr>
            <a:lvl4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4pPr>
            <a:lvl5pPr marL="0" indent="0">
              <a:buNone/>
              <a:defRPr sz="1800" b="1">
                <a:solidFill>
                  <a:schemeClr val="bg2"/>
                </a:solidFill>
                <a:latin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72940" y="748099"/>
            <a:ext cx="5818660" cy="661913"/>
          </a:xfrm>
          <a:prstGeom prst="rect">
            <a:avLst/>
          </a:prstGeom>
        </p:spPr>
        <p:txBody>
          <a:bodyPr vert="horz" lIns="38405" tIns="19202" rIns="38405" bIns="19202" anchor="b" anchorCtr="0"/>
          <a:lstStyle>
            <a:lvl1pPr algn="l">
              <a:defRPr sz="2300" b="0" 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AutoShape 1">
            <a:extLst>
              <a:ext uri="{FF2B5EF4-FFF2-40B4-BE49-F238E27FC236}">
                <a16:creationId xmlns:a16="http://schemas.microsoft.com/office/drawing/2014/main" id="{44068E90-F220-564E-9469-9AAD17A670B6}"/>
              </a:ext>
            </a:extLst>
          </p:cNvPr>
          <p:cNvSpPr>
            <a:spLocks/>
          </p:cNvSpPr>
          <p:nvPr userDrawn="1"/>
        </p:nvSpPr>
        <p:spPr bwMode="auto">
          <a:xfrm>
            <a:off x="6188869" y="0"/>
            <a:ext cx="2955131" cy="51435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21600"/>
                </a:lnTo>
                <a:lnTo>
                  <a:pt x="21593" y="21600"/>
                </a:lnTo>
                <a:cubicBezTo>
                  <a:pt x="21593" y="21600"/>
                  <a:pt x="21600" y="0"/>
                  <a:pt x="21600" y="0"/>
                </a:cubicBezTo>
                <a:close/>
                <a:moveTo>
                  <a:pt x="21600" y="0"/>
                </a:moveTo>
              </a:path>
            </a:pathLst>
          </a:custGeom>
          <a:solidFill>
            <a:schemeClr val="accent6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4"/>
              </a:solidFill>
              <a:latin typeface="Tahoma" panose="020B0604030504040204" pitchFamily="34" charset="0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825EF516-61A3-AE41-A6E0-5227F8C31408}"/>
              </a:ext>
            </a:extLst>
          </p:cNvPr>
          <p:cNvSpPr>
            <a:spLocks/>
          </p:cNvSpPr>
          <p:nvPr userDrawn="1"/>
        </p:nvSpPr>
        <p:spPr bwMode="auto">
          <a:xfrm>
            <a:off x="-14990" y="-14990"/>
            <a:ext cx="3093244" cy="515849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0"/>
                </a:lnTo>
                <a:lnTo>
                  <a:pt x="7" y="0"/>
                </a:lnTo>
                <a:cubicBezTo>
                  <a:pt x="7" y="0"/>
                  <a:pt x="0" y="21600"/>
                  <a:pt x="0" y="21600"/>
                </a:cubicBezTo>
                <a:close/>
                <a:moveTo>
                  <a:pt x="0" y="21600"/>
                </a:moveTo>
              </a:path>
            </a:pathLst>
          </a:custGeom>
          <a:solidFill>
            <a:schemeClr val="accent6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>
              <a:latin typeface="Tahoma" panose="020B060403050404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34CCA1-74F5-EF4B-9C2E-950D39CD3587}"/>
              </a:ext>
            </a:extLst>
          </p:cNvPr>
          <p:cNvCxnSpPr/>
          <p:nvPr userDrawn="1"/>
        </p:nvCxnSpPr>
        <p:spPr>
          <a:xfrm>
            <a:off x="3075460" y="-20595"/>
            <a:ext cx="0" cy="1381898"/>
          </a:xfrm>
          <a:prstGeom prst="line">
            <a:avLst/>
          </a:prstGeom>
          <a:ln w="28575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899004"/>
      </p:ext>
    </p:extLst>
  </p:cSld>
  <p:clrMapOvr>
    <a:masterClrMapping/>
  </p:clrMapOvr>
  <p:transition>
    <p:cover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376767" y="0"/>
            <a:ext cx="0" cy="60325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2601" y="1"/>
            <a:ext cx="8229600" cy="661913"/>
          </a:xfrm>
          <a:prstGeom prst="rect">
            <a:avLst/>
          </a:prstGeom>
        </p:spPr>
        <p:txBody>
          <a:bodyPr vert="horz" lIns="38405" tIns="19202" rIns="38405" bIns="19202" anchor="b" anchorCtr="0"/>
          <a:lstStyle>
            <a:lvl1pPr algn="l">
              <a:defRPr sz="2300" b="0" 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8553016"/>
      </p:ext>
    </p:extLst>
  </p:cSld>
  <p:clrMapOvr>
    <a:masterClrMapping/>
  </p:clrMapOvr>
  <p:transition>
    <p:cover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342900" indent="-209550">
              <a:spcBef>
                <a:spcPts val="1200"/>
              </a:spcBef>
              <a:buClr>
                <a:schemeClr val="accent1"/>
              </a:buClr>
              <a:buSzPct val="100000"/>
              <a:buFont typeface="Wingdings" charset="2"/>
              <a:buChar char="§"/>
              <a:tabLst/>
              <a:defRPr sz="1500" b="1" i="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687388" indent="-220663">
              <a:spcBef>
                <a:spcPts val="800"/>
              </a:spcBef>
              <a:buClr>
                <a:schemeClr val="accent1"/>
              </a:buClr>
              <a:buSzPct val="100000"/>
              <a:buFont typeface="Lucida Grande"/>
              <a:buChar char="–"/>
              <a:tabLst/>
              <a:defRPr sz="1500" b="0" i="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031875" indent="-222250">
              <a:spcBef>
                <a:spcPts val="800"/>
              </a:spcBef>
              <a:buClr>
                <a:schemeClr val="accent1"/>
              </a:buClr>
              <a:buSzPct val="100000"/>
              <a:buFont typeface="Wingdings" charset="2"/>
              <a:buChar char="§"/>
              <a:tabLst/>
              <a:defRPr sz="1300" b="0" i="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376363" indent="-230188">
              <a:spcBef>
                <a:spcPts val="800"/>
              </a:spcBef>
              <a:buClr>
                <a:schemeClr val="accent1"/>
              </a:buClr>
              <a:buSzPct val="100000"/>
              <a:buFont typeface="Lucida Grande"/>
              <a:buChar char="–"/>
              <a:tabLst/>
              <a:defRPr sz="1100" b="0" i="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1835150" indent="-230188">
              <a:spcBef>
                <a:spcPts val="800"/>
              </a:spcBef>
              <a:buClr>
                <a:schemeClr val="accent1"/>
              </a:buClr>
              <a:buSzPct val="100000"/>
              <a:buFont typeface="Wingdings" charset="2"/>
              <a:buChar char="§"/>
              <a:tabLst/>
              <a:defRPr sz="900" b="0" i="0">
                <a:solidFill>
                  <a:schemeClr val="bg2"/>
                </a:solidFill>
                <a:latin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2601" y="0"/>
            <a:ext cx="8229600" cy="665516"/>
          </a:xfrm>
          <a:prstGeom prst="rect">
            <a:avLst/>
          </a:prstGeom>
        </p:spPr>
        <p:txBody>
          <a:bodyPr vert="horz" lIns="38405" tIns="19202" rIns="38405" bIns="19202" anchor="b" anchorCtr="0"/>
          <a:lstStyle>
            <a:lvl1pPr algn="l">
              <a:defRPr sz="2300" b="0" i="0">
                <a:solidFill>
                  <a:srgbClr val="3C3C3C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76767" y="0"/>
            <a:ext cx="0" cy="60325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25564"/>
      </p:ext>
    </p:extLst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">
    <p:bg>
      <p:bgPr>
        <a:solidFill>
          <a:srgbClr val="DD8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FD5CFCFF-DDA2-F346-8EF7-1915A1FA3087}"/>
              </a:ext>
            </a:extLst>
          </p:cNvPr>
          <p:cNvSpPr/>
          <p:nvPr userDrawn="1"/>
        </p:nvSpPr>
        <p:spPr bwMode="auto">
          <a:xfrm>
            <a:off x="457200" y="545566"/>
            <a:ext cx="3215520" cy="3175700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solidFill>
            <a:schemeClr val="bg1"/>
          </a:solidFill>
          <a:ln w="28575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2952750"/>
            <a:ext cx="5368925" cy="1609944"/>
          </a:xfrm>
          <a:prstGeom prst="rect">
            <a:avLst/>
          </a:prstGeom>
        </p:spPr>
        <p:txBody>
          <a:bodyPr vert="horz" lIns="38405" tIns="19202" rIns="38405" bIns="19202"/>
          <a:lstStyle>
            <a:lvl1pPr algn="l">
              <a:lnSpc>
                <a:spcPts val="4000"/>
              </a:lnSpc>
              <a:defRPr sz="4000" b="0" i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7110A032-EF66-1E4B-8A96-ABED430CD6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400" y="1362295"/>
            <a:ext cx="2819400" cy="1150513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722BA5CA-D3F5-E841-9A7D-469D9651DCF9}"/>
              </a:ext>
            </a:extLst>
          </p:cNvPr>
          <p:cNvSpPr/>
          <p:nvPr userDrawn="1"/>
        </p:nvSpPr>
        <p:spPr bwMode="auto">
          <a:xfrm rot="20217722" flipH="1">
            <a:off x="3554767" y="954428"/>
            <a:ext cx="834320" cy="834095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noFill/>
          <a:ln w="762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92755D8-61D4-FA4C-87E0-0F66845B1147}"/>
              </a:ext>
            </a:extLst>
          </p:cNvPr>
          <p:cNvSpPr/>
          <p:nvPr userDrawn="1"/>
        </p:nvSpPr>
        <p:spPr bwMode="auto">
          <a:xfrm rot="16589743" flipH="1">
            <a:off x="4059000" y="2067512"/>
            <a:ext cx="400974" cy="398971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noFill/>
          <a:ln w="34925" cap="flat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084613"/>
      </p:ext>
    </p:extLst>
  </p:cSld>
  <p:clrMapOvr>
    <a:masterClrMapping/>
  </p:clrMapOvr>
  <p:transition>
    <p:cover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749991"/>
      </p:ext>
    </p:extLst>
  </p:cSld>
  <p:clrMapOvr>
    <a:masterClrMapping/>
  </p:clrMapOvr>
  <p:transition>
    <p:cover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0278654B-F6D9-4146-82F4-7F22BF1261AF}"/>
              </a:ext>
            </a:extLst>
          </p:cNvPr>
          <p:cNvSpPr/>
          <p:nvPr userDrawn="1"/>
        </p:nvSpPr>
        <p:spPr bwMode="auto">
          <a:xfrm rot="3696151" flipH="1">
            <a:off x="6370026" y="3075107"/>
            <a:ext cx="1924170" cy="1855386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noFill/>
          <a:ln w="177800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162C998-A03A-E142-99DC-E2283B858054}"/>
              </a:ext>
            </a:extLst>
          </p:cNvPr>
          <p:cNvSpPr/>
          <p:nvPr userDrawn="1"/>
        </p:nvSpPr>
        <p:spPr bwMode="auto">
          <a:xfrm rot="13973884" flipH="1">
            <a:off x="1112224" y="1644055"/>
            <a:ext cx="1924170" cy="1855386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noFill/>
          <a:ln w="177800" cap="flat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76767" y="0"/>
            <a:ext cx="0" cy="60325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2601" y="1"/>
            <a:ext cx="8229600" cy="661913"/>
          </a:xfrm>
          <a:prstGeom prst="rect">
            <a:avLst/>
          </a:prstGeom>
        </p:spPr>
        <p:txBody>
          <a:bodyPr vert="horz" lIns="38405" tIns="19202" rIns="38405" bIns="19202" anchor="b" anchorCtr="0"/>
          <a:lstStyle>
            <a:lvl1pPr algn="l">
              <a:defRPr sz="2300" b="0" 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33FF6932-F1B8-684E-8FEA-97E73B378876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432955" y="814038"/>
            <a:ext cx="6266968" cy="4154789"/>
          </a:xfrm>
          <a:custGeom>
            <a:avLst/>
            <a:gdLst/>
            <a:ahLst/>
            <a:cxnLst>
              <a:cxn ang="0">
                <a:pos x="21600" y="1040"/>
              </a:cxn>
              <a:cxn ang="0">
                <a:pos x="21600" y="1040"/>
              </a:cxn>
              <a:cxn ang="0">
                <a:pos x="20904" y="0"/>
              </a:cxn>
              <a:cxn ang="0">
                <a:pos x="716" y="0"/>
              </a:cxn>
              <a:cxn ang="0">
                <a:pos x="0" y="1040"/>
              </a:cxn>
              <a:cxn ang="0">
                <a:pos x="0" y="20589"/>
              </a:cxn>
              <a:cxn ang="0">
                <a:pos x="716" y="21600"/>
              </a:cxn>
              <a:cxn ang="0">
                <a:pos x="20904" y="21600"/>
              </a:cxn>
              <a:cxn ang="0">
                <a:pos x="21600" y="20589"/>
              </a:cxn>
              <a:cxn ang="0">
                <a:pos x="21600" y="1040"/>
              </a:cxn>
            </a:cxnLst>
            <a:rect l="0" t="0" r="r" b="b"/>
            <a:pathLst>
              <a:path w="21600" h="21600">
                <a:moveTo>
                  <a:pt x="21600" y="1040"/>
                </a:moveTo>
                <a:lnTo>
                  <a:pt x="21600" y="1040"/>
                </a:lnTo>
                <a:cubicBezTo>
                  <a:pt x="21600" y="474"/>
                  <a:pt x="21293" y="0"/>
                  <a:pt x="20904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327" y="0"/>
                  <a:pt x="0" y="474"/>
                  <a:pt x="0" y="1040"/>
                </a:cubicBezTo>
                <a:cubicBezTo>
                  <a:pt x="0" y="20589"/>
                  <a:pt x="0" y="20589"/>
                  <a:pt x="0" y="20589"/>
                </a:cubicBezTo>
                <a:cubicBezTo>
                  <a:pt x="0" y="21153"/>
                  <a:pt x="327" y="21600"/>
                  <a:pt x="716" y="21600"/>
                </a:cubicBezTo>
                <a:cubicBezTo>
                  <a:pt x="20904" y="21600"/>
                  <a:pt x="20904" y="21600"/>
                  <a:pt x="20904" y="21600"/>
                </a:cubicBezTo>
                <a:cubicBezTo>
                  <a:pt x="21293" y="21600"/>
                  <a:pt x="21600" y="21153"/>
                  <a:pt x="21600" y="20589"/>
                </a:cubicBezTo>
                <a:lnTo>
                  <a:pt x="21600" y="1040"/>
                </a:lnTo>
              </a:path>
            </a:pathLst>
          </a:custGeom>
          <a:solidFill>
            <a:srgbClr val="333333"/>
          </a:solidFill>
          <a:ln w="9525" cap="flat">
            <a:noFill/>
            <a:bevel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>
              <a:latin typeface="Myriad Pro"/>
            </a:endParaRP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2776837B-0598-CF44-9D79-816E1F6746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66747" y="936702"/>
            <a:ext cx="6010507" cy="39140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anchor="ctr" anchorCtr="0"/>
          <a:lstStyle>
            <a:lvl1pPr marL="133350" indent="0" algn="ctr">
              <a:buNone/>
              <a:defRPr>
                <a:latin typeface="Myriad Pro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797473"/>
      </p:ext>
    </p:extLst>
  </p:cSld>
  <p:clrMapOvr>
    <a:masterClrMapping/>
  </p:clrMapOvr>
  <p:transition>
    <p:cover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8764C473-9B88-3840-983B-D99E27647770}"/>
              </a:ext>
            </a:extLst>
          </p:cNvPr>
          <p:cNvSpPr/>
          <p:nvPr userDrawn="1"/>
        </p:nvSpPr>
        <p:spPr bwMode="auto">
          <a:xfrm rot="2676184" flipH="1">
            <a:off x="5848272" y="1001375"/>
            <a:ext cx="2613274" cy="2565949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noFill/>
          <a:ln w="2286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3712FED-44F8-2A4F-8117-233E0287E059}"/>
              </a:ext>
            </a:extLst>
          </p:cNvPr>
          <p:cNvSpPr/>
          <p:nvPr userDrawn="1"/>
        </p:nvSpPr>
        <p:spPr bwMode="auto">
          <a:xfrm rot="17903849">
            <a:off x="470869" y="2965110"/>
            <a:ext cx="1924170" cy="1855386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noFill/>
          <a:ln w="1778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76767" y="0"/>
            <a:ext cx="0" cy="60325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2601" y="1"/>
            <a:ext cx="8229600" cy="661913"/>
          </a:xfrm>
          <a:prstGeom prst="rect">
            <a:avLst/>
          </a:prstGeom>
        </p:spPr>
        <p:txBody>
          <a:bodyPr vert="horz" lIns="38405" tIns="19202" rIns="38405" bIns="19202" anchor="b" anchorCtr="0"/>
          <a:lstStyle>
            <a:lvl1pPr algn="l">
              <a:defRPr sz="2300" b="0" 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14672375-01D8-7D4C-B241-1C84603F0D43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432955" y="814038"/>
            <a:ext cx="6266968" cy="4154789"/>
          </a:xfrm>
          <a:custGeom>
            <a:avLst/>
            <a:gdLst/>
            <a:ahLst/>
            <a:cxnLst>
              <a:cxn ang="0">
                <a:pos x="21600" y="1040"/>
              </a:cxn>
              <a:cxn ang="0">
                <a:pos x="21600" y="1040"/>
              </a:cxn>
              <a:cxn ang="0">
                <a:pos x="20904" y="0"/>
              </a:cxn>
              <a:cxn ang="0">
                <a:pos x="716" y="0"/>
              </a:cxn>
              <a:cxn ang="0">
                <a:pos x="0" y="1040"/>
              </a:cxn>
              <a:cxn ang="0">
                <a:pos x="0" y="20589"/>
              </a:cxn>
              <a:cxn ang="0">
                <a:pos x="716" y="21600"/>
              </a:cxn>
              <a:cxn ang="0">
                <a:pos x="20904" y="21600"/>
              </a:cxn>
              <a:cxn ang="0">
                <a:pos x="21600" y="20589"/>
              </a:cxn>
              <a:cxn ang="0">
                <a:pos x="21600" y="1040"/>
              </a:cxn>
            </a:cxnLst>
            <a:rect l="0" t="0" r="r" b="b"/>
            <a:pathLst>
              <a:path w="21600" h="21600">
                <a:moveTo>
                  <a:pt x="21600" y="1040"/>
                </a:moveTo>
                <a:lnTo>
                  <a:pt x="21600" y="1040"/>
                </a:lnTo>
                <a:cubicBezTo>
                  <a:pt x="21600" y="474"/>
                  <a:pt x="21293" y="0"/>
                  <a:pt x="20904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327" y="0"/>
                  <a:pt x="0" y="474"/>
                  <a:pt x="0" y="1040"/>
                </a:cubicBezTo>
                <a:cubicBezTo>
                  <a:pt x="0" y="20589"/>
                  <a:pt x="0" y="20589"/>
                  <a:pt x="0" y="20589"/>
                </a:cubicBezTo>
                <a:cubicBezTo>
                  <a:pt x="0" y="21153"/>
                  <a:pt x="327" y="21600"/>
                  <a:pt x="716" y="21600"/>
                </a:cubicBezTo>
                <a:cubicBezTo>
                  <a:pt x="20904" y="21600"/>
                  <a:pt x="20904" y="21600"/>
                  <a:pt x="20904" y="21600"/>
                </a:cubicBezTo>
                <a:cubicBezTo>
                  <a:pt x="21293" y="21600"/>
                  <a:pt x="21600" y="21153"/>
                  <a:pt x="21600" y="20589"/>
                </a:cubicBezTo>
                <a:lnTo>
                  <a:pt x="21600" y="1040"/>
                </a:lnTo>
              </a:path>
            </a:pathLst>
          </a:custGeom>
          <a:solidFill>
            <a:srgbClr val="333333"/>
          </a:solidFill>
          <a:ln w="9525" cap="flat">
            <a:noFill/>
            <a:bevel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>
              <a:latin typeface="Myriad Pro"/>
            </a:endParaRP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D6D69883-D4B2-7944-90EF-895383472C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66747" y="936702"/>
            <a:ext cx="6010507" cy="39140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anchor="ctr" anchorCtr="0"/>
          <a:lstStyle>
            <a:lvl1pPr marL="133350" indent="0" algn="ctr">
              <a:buNone/>
              <a:defRPr>
                <a:latin typeface="Myriad Pro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38897"/>
      </p:ext>
    </p:extLst>
  </p:cSld>
  <p:clrMapOvr>
    <a:masterClrMapping/>
  </p:clrMapOvr>
  <p:transition>
    <p:cover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Vertical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FF9A4CEE-5EF7-8643-926F-7ED993BFB206}"/>
              </a:ext>
            </a:extLst>
          </p:cNvPr>
          <p:cNvSpPr/>
          <p:nvPr userDrawn="1"/>
        </p:nvSpPr>
        <p:spPr bwMode="auto">
          <a:xfrm rot="14432619" flipH="1">
            <a:off x="1792449" y="2714011"/>
            <a:ext cx="1924170" cy="1855386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noFill/>
          <a:ln w="177800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1659443-5F4F-954D-BCB8-6F723D037C9D}"/>
              </a:ext>
            </a:extLst>
          </p:cNvPr>
          <p:cNvSpPr/>
          <p:nvPr userDrawn="1"/>
        </p:nvSpPr>
        <p:spPr bwMode="auto">
          <a:xfrm rot="6807752">
            <a:off x="4962779" y="685181"/>
            <a:ext cx="3415795" cy="3373495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solidFill>
            <a:schemeClr val="bg1"/>
          </a:solidFill>
          <a:ln w="2857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85CDE14A-EDFE-034B-9056-27A9828A4889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2222587" y="758468"/>
            <a:ext cx="4709803" cy="3564237"/>
          </a:xfrm>
          <a:custGeom>
            <a:avLst/>
            <a:gdLst/>
            <a:ahLst/>
            <a:cxnLst>
              <a:cxn ang="0">
                <a:pos x="21600" y="1040"/>
              </a:cxn>
              <a:cxn ang="0">
                <a:pos x="21600" y="1040"/>
              </a:cxn>
              <a:cxn ang="0">
                <a:pos x="20904" y="0"/>
              </a:cxn>
              <a:cxn ang="0">
                <a:pos x="716" y="0"/>
              </a:cxn>
              <a:cxn ang="0">
                <a:pos x="0" y="1040"/>
              </a:cxn>
              <a:cxn ang="0">
                <a:pos x="0" y="20589"/>
              </a:cxn>
              <a:cxn ang="0">
                <a:pos x="716" y="21600"/>
              </a:cxn>
              <a:cxn ang="0">
                <a:pos x="20904" y="21600"/>
              </a:cxn>
              <a:cxn ang="0">
                <a:pos x="21600" y="20589"/>
              </a:cxn>
              <a:cxn ang="0">
                <a:pos x="21600" y="1040"/>
              </a:cxn>
            </a:cxnLst>
            <a:rect l="0" t="0" r="r" b="b"/>
            <a:pathLst>
              <a:path w="21600" h="21600">
                <a:moveTo>
                  <a:pt x="21600" y="1040"/>
                </a:moveTo>
                <a:lnTo>
                  <a:pt x="21600" y="1040"/>
                </a:lnTo>
                <a:cubicBezTo>
                  <a:pt x="21600" y="474"/>
                  <a:pt x="21293" y="0"/>
                  <a:pt x="20904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327" y="0"/>
                  <a:pt x="0" y="474"/>
                  <a:pt x="0" y="1040"/>
                </a:cubicBezTo>
                <a:cubicBezTo>
                  <a:pt x="0" y="20589"/>
                  <a:pt x="0" y="20589"/>
                  <a:pt x="0" y="20589"/>
                </a:cubicBezTo>
                <a:cubicBezTo>
                  <a:pt x="0" y="21153"/>
                  <a:pt x="327" y="21600"/>
                  <a:pt x="716" y="21600"/>
                </a:cubicBezTo>
                <a:cubicBezTo>
                  <a:pt x="20904" y="21600"/>
                  <a:pt x="20904" y="21600"/>
                  <a:pt x="20904" y="21600"/>
                </a:cubicBezTo>
                <a:cubicBezTo>
                  <a:pt x="21293" y="21600"/>
                  <a:pt x="21600" y="21153"/>
                  <a:pt x="21600" y="20589"/>
                </a:cubicBezTo>
                <a:lnTo>
                  <a:pt x="21600" y="1040"/>
                </a:lnTo>
              </a:path>
            </a:pathLst>
          </a:custGeom>
          <a:solidFill>
            <a:srgbClr val="333333"/>
          </a:solidFill>
          <a:ln w="9525" cap="flat">
            <a:noFill/>
            <a:bevel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>
              <a:latin typeface="Myriad Pro"/>
            </a:endParaRP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99D94033-C04C-364F-9761-6CF85B8BA4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04893" y="301084"/>
            <a:ext cx="3350941" cy="4476862"/>
          </a:xfrm>
          <a:prstGeom prst="rect">
            <a:avLst/>
          </a:prstGeom>
          <a:solidFill>
            <a:srgbClr val="FFFFFF"/>
          </a:solidFill>
        </p:spPr>
        <p:txBody>
          <a:bodyPr vert="horz" anchor="ctr" anchorCtr="0"/>
          <a:lstStyle>
            <a:lvl1pPr marL="133350" indent="0" algn="ctr">
              <a:buNone/>
              <a:defRPr>
                <a:latin typeface="Myriad Pro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148375"/>
      </p:ext>
    </p:extLst>
  </p:cSld>
  <p:clrMapOvr>
    <a:masterClrMapping/>
  </p:clrMapOvr>
  <p:transition>
    <p:cover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5466D865-2FFF-A14F-A084-BFBE6F64635F}"/>
              </a:ext>
            </a:extLst>
          </p:cNvPr>
          <p:cNvSpPr/>
          <p:nvPr userDrawn="1"/>
        </p:nvSpPr>
        <p:spPr bwMode="auto">
          <a:xfrm rot="5825899" flipH="1" flipV="1">
            <a:off x="1117365" y="3165164"/>
            <a:ext cx="957814" cy="951133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noFill/>
          <a:ln w="88900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CA9F80D5-9260-A747-AE63-A327FF8AF73D}"/>
              </a:ext>
            </a:extLst>
          </p:cNvPr>
          <p:cNvSpPr/>
          <p:nvPr userDrawn="1"/>
        </p:nvSpPr>
        <p:spPr bwMode="auto">
          <a:xfrm rot="14432619" flipH="1">
            <a:off x="1792449" y="680848"/>
            <a:ext cx="1924170" cy="1855386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noFill/>
          <a:ln w="177800" cap="flat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7E91ABE-19CD-784C-BAA9-D7F587CA4643}"/>
              </a:ext>
            </a:extLst>
          </p:cNvPr>
          <p:cNvSpPr/>
          <p:nvPr userDrawn="1"/>
        </p:nvSpPr>
        <p:spPr bwMode="auto">
          <a:xfrm rot="14792248" flipV="1">
            <a:off x="4962779" y="1170702"/>
            <a:ext cx="3415795" cy="3373495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solidFill>
            <a:schemeClr val="bg1"/>
          </a:solidFill>
          <a:ln w="28575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DF849C1D-C6F0-B64D-AFC7-30F6E8856810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2222587" y="758468"/>
            <a:ext cx="4709803" cy="3564237"/>
          </a:xfrm>
          <a:custGeom>
            <a:avLst/>
            <a:gdLst/>
            <a:ahLst/>
            <a:cxnLst>
              <a:cxn ang="0">
                <a:pos x="21600" y="1040"/>
              </a:cxn>
              <a:cxn ang="0">
                <a:pos x="21600" y="1040"/>
              </a:cxn>
              <a:cxn ang="0">
                <a:pos x="20904" y="0"/>
              </a:cxn>
              <a:cxn ang="0">
                <a:pos x="716" y="0"/>
              </a:cxn>
              <a:cxn ang="0">
                <a:pos x="0" y="1040"/>
              </a:cxn>
              <a:cxn ang="0">
                <a:pos x="0" y="20589"/>
              </a:cxn>
              <a:cxn ang="0">
                <a:pos x="716" y="21600"/>
              </a:cxn>
              <a:cxn ang="0">
                <a:pos x="20904" y="21600"/>
              </a:cxn>
              <a:cxn ang="0">
                <a:pos x="21600" y="20589"/>
              </a:cxn>
              <a:cxn ang="0">
                <a:pos x="21600" y="1040"/>
              </a:cxn>
            </a:cxnLst>
            <a:rect l="0" t="0" r="r" b="b"/>
            <a:pathLst>
              <a:path w="21600" h="21600">
                <a:moveTo>
                  <a:pt x="21600" y="1040"/>
                </a:moveTo>
                <a:lnTo>
                  <a:pt x="21600" y="1040"/>
                </a:lnTo>
                <a:cubicBezTo>
                  <a:pt x="21600" y="474"/>
                  <a:pt x="21293" y="0"/>
                  <a:pt x="20904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327" y="0"/>
                  <a:pt x="0" y="474"/>
                  <a:pt x="0" y="1040"/>
                </a:cubicBezTo>
                <a:cubicBezTo>
                  <a:pt x="0" y="20589"/>
                  <a:pt x="0" y="20589"/>
                  <a:pt x="0" y="20589"/>
                </a:cubicBezTo>
                <a:cubicBezTo>
                  <a:pt x="0" y="21153"/>
                  <a:pt x="327" y="21600"/>
                  <a:pt x="716" y="21600"/>
                </a:cubicBezTo>
                <a:cubicBezTo>
                  <a:pt x="20904" y="21600"/>
                  <a:pt x="20904" y="21600"/>
                  <a:pt x="20904" y="21600"/>
                </a:cubicBezTo>
                <a:cubicBezTo>
                  <a:pt x="21293" y="21600"/>
                  <a:pt x="21600" y="21153"/>
                  <a:pt x="21600" y="20589"/>
                </a:cubicBezTo>
                <a:lnTo>
                  <a:pt x="21600" y="1040"/>
                </a:lnTo>
              </a:path>
            </a:pathLst>
          </a:custGeom>
          <a:solidFill>
            <a:srgbClr val="333333"/>
          </a:solidFill>
          <a:ln w="9525" cap="flat">
            <a:noFill/>
            <a:bevel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>
              <a:latin typeface="Myriad Pro"/>
            </a:endParaRP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AA4970E-A9B8-7F40-AF77-76C8D92323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04893" y="301084"/>
            <a:ext cx="3350941" cy="4476862"/>
          </a:xfrm>
          <a:prstGeom prst="rect">
            <a:avLst/>
          </a:prstGeom>
          <a:solidFill>
            <a:srgbClr val="FFFFFF"/>
          </a:solidFill>
        </p:spPr>
        <p:txBody>
          <a:bodyPr vert="horz" anchor="ctr" anchorCtr="0"/>
          <a:lstStyle>
            <a:lvl1pPr marL="133350" indent="0" algn="ctr">
              <a:buNone/>
              <a:defRPr>
                <a:latin typeface="Myriad Pro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539248"/>
      </p:ext>
    </p:extLst>
  </p:cSld>
  <p:clrMapOvr>
    <a:masterClrMapping/>
  </p:clrMapOvr>
  <p:transition>
    <p:cover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24BF6BE0-66AA-F546-A7C1-BE89C8834B65}"/>
              </a:ext>
            </a:extLst>
          </p:cNvPr>
          <p:cNvSpPr/>
          <p:nvPr userDrawn="1"/>
        </p:nvSpPr>
        <p:spPr bwMode="auto">
          <a:xfrm rot="3269705" flipV="1">
            <a:off x="1329842" y="2461722"/>
            <a:ext cx="2339605" cy="2339707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noFill/>
          <a:ln w="219075" cap="flat" cmpd="sng" algn="ctr">
            <a:solidFill>
              <a:srgbClr val="DD8EE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80501BB-8955-6A42-A7E9-B38F5540BE10}"/>
              </a:ext>
            </a:extLst>
          </p:cNvPr>
          <p:cNvSpPr/>
          <p:nvPr userDrawn="1"/>
        </p:nvSpPr>
        <p:spPr bwMode="auto">
          <a:xfrm rot="11262210" flipV="1">
            <a:off x="5098516" y="929398"/>
            <a:ext cx="1989846" cy="1995565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noFill/>
          <a:ln w="184150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9CF7201A-AFF6-A34B-BB25-B574C39CD5AA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2222587" y="758468"/>
            <a:ext cx="4709803" cy="3564237"/>
          </a:xfrm>
          <a:custGeom>
            <a:avLst/>
            <a:gdLst/>
            <a:ahLst/>
            <a:cxnLst>
              <a:cxn ang="0">
                <a:pos x="21600" y="1040"/>
              </a:cxn>
              <a:cxn ang="0">
                <a:pos x="21600" y="1040"/>
              </a:cxn>
              <a:cxn ang="0">
                <a:pos x="20904" y="0"/>
              </a:cxn>
              <a:cxn ang="0">
                <a:pos x="716" y="0"/>
              </a:cxn>
              <a:cxn ang="0">
                <a:pos x="0" y="1040"/>
              </a:cxn>
              <a:cxn ang="0">
                <a:pos x="0" y="20589"/>
              </a:cxn>
              <a:cxn ang="0">
                <a:pos x="716" y="21600"/>
              </a:cxn>
              <a:cxn ang="0">
                <a:pos x="20904" y="21600"/>
              </a:cxn>
              <a:cxn ang="0">
                <a:pos x="21600" y="20589"/>
              </a:cxn>
              <a:cxn ang="0">
                <a:pos x="21600" y="1040"/>
              </a:cxn>
            </a:cxnLst>
            <a:rect l="0" t="0" r="r" b="b"/>
            <a:pathLst>
              <a:path w="21600" h="21600">
                <a:moveTo>
                  <a:pt x="21600" y="1040"/>
                </a:moveTo>
                <a:lnTo>
                  <a:pt x="21600" y="1040"/>
                </a:lnTo>
                <a:cubicBezTo>
                  <a:pt x="21600" y="474"/>
                  <a:pt x="21293" y="0"/>
                  <a:pt x="20904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327" y="0"/>
                  <a:pt x="0" y="474"/>
                  <a:pt x="0" y="1040"/>
                </a:cubicBezTo>
                <a:cubicBezTo>
                  <a:pt x="0" y="20589"/>
                  <a:pt x="0" y="20589"/>
                  <a:pt x="0" y="20589"/>
                </a:cubicBezTo>
                <a:cubicBezTo>
                  <a:pt x="0" y="21153"/>
                  <a:pt x="327" y="21600"/>
                  <a:pt x="716" y="21600"/>
                </a:cubicBezTo>
                <a:cubicBezTo>
                  <a:pt x="20904" y="21600"/>
                  <a:pt x="20904" y="21600"/>
                  <a:pt x="20904" y="21600"/>
                </a:cubicBezTo>
                <a:cubicBezTo>
                  <a:pt x="21293" y="21600"/>
                  <a:pt x="21600" y="21153"/>
                  <a:pt x="21600" y="20589"/>
                </a:cubicBezTo>
                <a:lnTo>
                  <a:pt x="21600" y="1040"/>
                </a:lnTo>
              </a:path>
            </a:pathLst>
          </a:custGeom>
          <a:solidFill>
            <a:srgbClr val="333333"/>
          </a:solidFill>
          <a:ln w="9525" cap="flat">
            <a:noFill/>
            <a:bevel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>
              <a:latin typeface="Myriad Pro"/>
            </a:endParaRP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EC486E96-B674-B743-9616-1DD4855B30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04893" y="301084"/>
            <a:ext cx="3350941" cy="4476862"/>
          </a:xfrm>
          <a:prstGeom prst="rect">
            <a:avLst/>
          </a:prstGeom>
          <a:solidFill>
            <a:srgbClr val="FFFFFF"/>
          </a:solidFill>
        </p:spPr>
        <p:txBody>
          <a:bodyPr vert="horz" anchor="ctr" anchorCtr="0"/>
          <a:lstStyle>
            <a:lvl1pPr marL="133350" indent="0" algn="ctr">
              <a:buNone/>
              <a:defRPr>
                <a:latin typeface="Myriad Pro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988963"/>
      </p:ext>
    </p:extLst>
  </p:cSld>
  <p:clrMapOvr>
    <a:masterClrMapping/>
  </p:clrMapOvr>
  <p:transition>
    <p:cover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09A19892-E6FE-7A4F-ABC4-4A07CFA4E726}"/>
              </a:ext>
            </a:extLst>
          </p:cNvPr>
          <p:cNvSpPr/>
          <p:nvPr userDrawn="1"/>
        </p:nvSpPr>
        <p:spPr bwMode="auto">
          <a:xfrm rot="15522753" flipH="1" flipV="1">
            <a:off x="6709463" y="420287"/>
            <a:ext cx="795823" cy="790271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noFill/>
          <a:ln w="79375" cap="flat" cmpd="sng" algn="ctr">
            <a:solidFill>
              <a:srgbClr val="DD8EE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865157D9-51B4-7E4D-8AA8-D95B36245DEB}"/>
              </a:ext>
            </a:extLst>
          </p:cNvPr>
          <p:cNvSpPr/>
          <p:nvPr userDrawn="1"/>
        </p:nvSpPr>
        <p:spPr bwMode="auto">
          <a:xfrm rot="7063218">
            <a:off x="5259975" y="1999907"/>
            <a:ext cx="2177274" cy="2099442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noFill/>
          <a:ln w="196850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1841E4BB-5702-9340-AC51-15312BA1AC92}"/>
              </a:ext>
            </a:extLst>
          </p:cNvPr>
          <p:cNvSpPr/>
          <p:nvPr userDrawn="1"/>
        </p:nvSpPr>
        <p:spPr bwMode="auto">
          <a:xfrm rot="14432619" flipH="1">
            <a:off x="1535596" y="628276"/>
            <a:ext cx="1924170" cy="1855386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noFill/>
          <a:ln w="1778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606185D4-983F-1944-B5E0-8E21638150FB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2222587" y="758468"/>
            <a:ext cx="4709803" cy="3564237"/>
          </a:xfrm>
          <a:custGeom>
            <a:avLst/>
            <a:gdLst/>
            <a:ahLst/>
            <a:cxnLst>
              <a:cxn ang="0">
                <a:pos x="21600" y="1040"/>
              </a:cxn>
              <a:cxn ang="0">
                <a:pos x="21600" y="1040"/>
              </a:cxn>
              <a:cxn ang="0">
                <a:pos x="20904" y="0"/>
              </a:cxn>
              <a:cxn ang="0">
                <a:pos x="716" y="0"/>
              </a:cxn>
              <a:cxn ang="0">
                <a:pos x="0" y="1040"/>
              </a:cxn>
              <a:cxn ang="0">
                <a:pos x="0" y="20589"/>
              </a:cxn>
              <a:cxn ang="0">
                <a:pos x="716" y="21600"/>
              </a:cxn>
              <a:cxn ang="0">
                <a:pos x="20904" y="21600"/>
              </a:cxn>
              <a:cxn ang="0">
                <a:pos x="21600" y="20589"/>
              </a:cxn>
              <a:cxn ang="0">
                <a:pos x="21600" y="1040"/>
              </a:cxn>
            </a:cxnLst>
            <a:rect l="0" t="0" r="r" b="b"/>
            <a:pathLst>
              <a:path w="21600" h="21600">
                <a:moveTo>
                  <a:pt x="21600" y="1040"/>
                </a:moveTo>
                <a:lnTo>
                  <a:pt x="21600" y="1040"/>
                </a:lnTo>
                <a:cubicBezTo>
                  <a:pt x="21600" y="474"/>
                  <a:pt x="21293" y="0"/>
                  <a:pt x="20904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327" y="0"/>
                  <a:pt x="0" y="474"/>
                  <a:pt x="0" y="1040"/>
                </a:cubicBezTo>
                <a:cubicBezTo>
                  <a:pt x="0" y="20589"/>
                  <a:pt x="0" y="20589"/>
                  <a:pt x="0" y="20589"/>
                </a:cubicBezTo>
                <a:cubicBezTo>
                  <a:pt x="0" y="21153"/>
                  <a:pt x="327" y="21600"/>
                  <a:pt x="716" y="21600"/>
                </a:cubicBezTo>
                <a:cubicBezTo>
                  <a:pt x="20904" y="21600"/>
                  <a:pt x="20904" y="21600"/>
                  <a:pt x="20904" y="21600"/>
                </a:cubicBezTo>
                <a:cubicBezTo>
                  <a:pt x="21293" y="21600"/>
                  <a:pt x="21600" y="21153"/>
                  <a:pt x="21600" y="20589"/>
                </a:cubicBezTo>
                <a:lnTo>
                  <a:pt x="21600" y="1040"/>
                </a:lnTo>
              </a:path>
            </a:pathLst>
          </a:custGeom>
          <a:solidFill>
            <a:srgbClr val="333333"/>
          </a:solidFill>
          <a:ln w="9525" cap="flat">
            <a:noFill/>
            <a:bevel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>
              <a:latin typeface="Myriad Pro"/>
            </a:endParaRP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E7B7CE7D-B792-A346-BFD8-2121DF1AA3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04893" y="301084"/>
            <a:ext cx="3350941" cy="4476862"/>
          </a:xfrm>
          <a:prstGeom prst="rect">
            <a:avLst/>
          </a:prstGeom>
          <a:solidFill>
            <a:srgbClr val="FFFFFF"/>
          </a:solidFill>
        </p:spPr>
        <p:txBody>
          <a:bodyPr vert="horz" anchor="ctr" anchorCtr="0"/>
          <a:lstStyle>
            <a:lvl1pPr marL="133350" indent="0" algn="ctr">
              <a:buNone/>
              <a:defRPr>
                <a:latin typeface="Myriad Pro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650885"/>
      </p:ext>
    </p:extLst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DD8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2027097"/>
            <a:ext cx="9144000" cy="311640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8857" y="2157724"/>
            <a:ext cx="4429197" cy="677466"/>
          </a:xfrm>
          <a:prstGeom prst="rect">
            <a:avLst/>
          </a:prstGeom>
        </p:spPr>
        <p:txBody>
          <a:bodyPr vert="horz" lIns="38405" tIns="19202" rIns="38405" bIns="19202" anchor="b" anchorCtr="0"/>
          <a:lstStyle>
            <a:lvl1pPr algn="l">
              <a:lnSpc>
                <a:spcPct val="100000"/>
              </a:lnSpc>
              <a:defRPr sz="2300" b="0" 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403252" y="3028187"/>
            <a:ext cx="4486366" cy="192882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800"/>
              </a:spcBef>
              <a:buNone/>
              <a:defRPr sz="1500" b="1" i="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0" indent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yriad Pro"/>
                <a:cs typeface="Myriad Pro"/>
              </a:defRPr>
            </a:lvl2pPr>
            <a:lvl3pPr marL="0" indent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yriad Pro"/>
                <a:cs typeface="Myriad Pro"/>
              </a:defRPr>
            </a:lvl3pPr>
            <a:lvl4pPr marL="0" indent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yriad Pro"/>
                <a:cs typeface="Myriad Pro"/>
              </a:defRPr>
            </a:lvl4pPr>
            <a:lvl5pPr marL="0" indent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4212751" y="1934450"/>
            <a:ext cx="0" cy="852615"/>
          </a:xfrm>
          <a:prstGeom prst="line">
            <a:avLst/>
          </a:prstGeom>
          <a:ln w="28575" cmpd="sng">
            <a:solidFill>
              <a:srgbClr val="DD8E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>
            <a:extLst>
              <a:ext uri="{FF2B5EF4-FFF2-40B4-BE49-F238E27FC236}">
                <a16:creationId xmlns:a16="http://schemas.microsoft.com/office/drawing/2014/main" id="{F17FC4CF-4CFB-CD4A-85D3-E8011A796E4B}"/>
              </a:ext>
            </a:extLst>
          </p:cNvPr>
          <p:cNvSpPr/>
          <p:nvPr userDrawn="1"/>
        </p:nvSpPr>
        <p:spPr bwMode="auto">
          <a:xfrm rot="20217722" flipH="1">
            <a:off x="3554767" y="954428"/>
            <a:ext cx="834320" cy="834095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noFill/>
          <a:ln w="762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06D042B-850F-3B48-8226-C87502914276}"/>
              </a:ext>
            </a:extLst>
          </p:cNvPr>
          <p:cNvSpPr/>
          <p:nvPr userDrawn="1"/>
        </p:nvSpPr>
        <p:spPr bwMode="auto">
          <a:xfrm>
            <a:off x="457200" y="545566"/>
            <a:ext cx="3215520" cy="3175700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noFill/>
          <a:ln w="28575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974990"/>
      </p:ext>
    </p:extLst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E0B9B960-B0A9-C04F-8E69-89A033A80C16}"/>
              </a:ext>
            </a:extLst>
          </p:cNvPr>
          <p:cNvSpPr/>
          <p:nvPr userDrawn="1"/>
        </p:nvSpPr>
        <p:spPr bwMode="auto">
          <a:xfrm>
            <a:off x="457200" y="545566"/>
            <a:ext cx="3215520" cy="3175700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solidFill>
            <a:schemeClr val="bg1"/>
          </a:solidFill>
          <a:ln w="285750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2952750"/>
            <a:ext cx="5368925" cy="1609944"/>
          </a:xfrm>
          <a:prstGeom prst="rect">
            <a:avLst/>
          </a:prstGeom>
        </p:spPr>
        <p:txBody>
          <a:bodyPr vert="horz" lIns="38405" tIns="19202" rIns="38405" bIns="19202"/>
          <a:lstStyle>
            <a:lvl1pPr algn="l">
              <a:lnSpc>
                <a:spcPts val="4000"/>
              </a:lnSpc>
              <a:defRPr sz="4000" b="0" i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7110A032-EF66-1E4B-8A96-ABED430CD6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400" y="1362295"/>
            <a:ext cx="2819400" cy="1150513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9E1557A1-5B30-3D4D-A6DC-3527C58A9891}"/>
              </a:ext>
            </a:extLst>
          </p:cNvPr>
          <p:cNvSpPr/>
          <p:nvPr userDrawn="1"/>
        </p:nvSpPr>
        <p:spPr bwMode="auto">
          <a:xfrm rot="20217722" flipH="1">
            <a:off x="3554767" y="954428"/>
            <a:ext cx="834320" cy="834095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noFill/>
          <a:ln w="76200" cap="flat" cmpd="sng" algn="ctr">
            <a:solidFill>
              <a:srgbClr val="DD8EE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03D62CFF-7057-DE42-8EF1-5218AF4C4AAE}"/>
              </a:ext>
            </a:extLst>
          </p:cNvPr>
          <p:cNvSpPr/>
          <p:nvPr userDrawn="1"/>
        </p:nvSpPr>
        <p:spPr bwMode="auto">
          <a:xfrm rot="16589743" flipH="1">
            <a:off x="4059000" y="2067512"/>
            <a:ext cx="400974" cy="398971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noFill/>
          <a:ln w="349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628204"/>
      </p:ext>
    </p:extLst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2027097"/>
            <a:ext cx="9144000" cy="311640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8857" y="2157724"/>
            <a:ext cx="4429197" cy="677466"/>
          </a:xfrm>
          <a:prstGeom prst="rect">
            <a:avLst/>
          </a:prstGeom>
        </p:spPr>
        <p:txBody>
          <a:bodyPr vert="horz" lIns="38405" tIns="19202" rIns="38405" bIns="19202" anchor="b" anchorCtr="0"/>
          <a:lstStyle>
            <a:lvl1pPr algn="l">
              <a:lnSpc>
                <a:spcPct val="100000"/>
              </a:lnSpc>
              <a:defRPr sz="2300" b="0" 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403252" y="3028187"/>
            <a:ext cx="4486366" cy="192882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800"/>
              </a:spcBef>
              <a:buNone/>
              <a:defRPr sz="1500" b="1" i="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0" indent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yriad Pro"/>
                <a:cs typeface="Myriad Pro"/>
              </a:defRPr>
            </a:lvl2pPr>
            <a:lvl3pPr marL="0" indent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yriad Pro"/>
                <a:cs typeface="Myriad Pro"/>
              </a:defRPr>
            </a:lvl3pPr>
            <a:lvl4pPr marL="0" indent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yriad Pro"/>
                <a:cs typeface="Myriad Pro"/>
              </a:defRPr>
            </a:lvl4pPr>
            <a:lvl5pPr marL="0" indent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4212751" y="1934450"/>
            <a:ext cx="0" cy="852615"/>
          </a:xfrm>
          <a:prstGeom prst="line">
            <a:avLst/>
          </a:prstGeom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>
            <a:extLst>
              <a:ext uri="{FF2B5EF4-FFF2-40B4-BE49-F238E27FC236}">
                <a16:creationId xmlns:a16="http://schemas.microsoft.com/office/drawing/2014/main" id="{F17FC4CF-4CFB-CD4A-85D3-E8011A796E4B}"/>
              </a:ext>
            </a:extLst>
          </p:cNvPr>
          <p:cNvSpPr/>
          <p:nvPr userDrawn="1"/>
        </p:nvSpPr>
        <p:spPr bwMode="auto">
          <a:xfrm rot="20217722" flipH="1">
            <a:off x="3554767" y="954428"/>
            <a:ext cx="834320" cy="834095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noFill/>
          <a:ln w="76200" cap="flat" cmpd="sng" algn="ctr">
            <a:solidFill>
              <a:srgbClr val="DD8EE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06D042B-850F-3B48-8226-C87502914276}"/>
              </a:ext>
            </a:extLst>
          </p:cNvPr>
          <p:cNvSpPr/>
          <p:nvPr userDrawn="1"/>
        </p:nvSpPr>
        <p:spPr bwMode="auto">
          <a:xfrm>
            <a:off x="457200" y="545566"/>
            <a:ext cx="3215520" cy="3175700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noFill/>
          <a:ln w="285750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472159"/>
      </p:ext>
    </p:extLst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B3DF6965-A99E-EC49-B546-AD6DE69D62B6}"/>
              </a:ext>
            </a:extLst>
          </p:cNvPr>
          <p:cNvSpPr/>
          <p:nvPr userDrawn="1"/>
        </p:nvSpPr>
        <p:spPr bwMode="auto">
          <a:xfrm>
            <a:off x="457200" y="545566"/>
            <a:ext cx="3215520" cy="3175700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solidFill>
            <a:schemeClr val="bg1"/>
          </a:solidFill>
          <a:ln w="285750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2952750"/>
            <a:ext cx="5368925" cy="1609944"/>
          </a:xfrm>
          <a:prstGeom prst="rect">
            <a:avLst/>
          </a:prstGeom>
        </p:spPr>
        <p:txBody>
          <a:bodyPr vert="horz" lIns="38405" tIns="19202" rIns="38405" bIns="19202"/>
          <a:lstStyle>
            <a:lvl1pPr algn="l">
              <a:lnSpc>
                <a:spcPts val="4000"/>
              </a:lnSpc>
              <a:defRPr sz="4000" b="0" i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7110A032-EF66-1E4B-8A96-ABED430CD6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400" y="1362295"/>
            <a:ext cx="2819400" cy="1150513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1704BB37-4B8B-384E-B2DE-92B66591BF05}"/>
              </a:ext>
            </a:extLst>
          </p:cNvPr>
          <p:cNvSpPr/>
          <p:nvPr userDrawn="1"/>
        </p:nvSpPr>
        <p:spPr bwMode="auto">
          <a:xfrm rot="20217722" flipH="1">
            <a:off x="3554767" y="954428"/>
            <a:ext cx="834320" cy="834095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noFill/>
          <a:ln w="762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51408CC-43E6-E847-9ACF-6E6B6FEEAB0A}"/>
              </a:ext>
            </a:extLst>
          </p:cNvPr>
          <p:cNvSpPr/>
          <p:nvPr userDrawn="1"/>
        </p:nvSpPr>
        <p:spPr bwMode="auto">
          <a:xfrm rot="16589743" flipH="1">
            <a:off x="4059000" y="2067512"/>
            <a:ext cx="400974" cy="398971"/>
          </a:xfrm>
          <a:custGeom>
            <a:avLst/>
            <a:gdLst>
              <a:gd name="connsiteX0" fmla="*/ 1588851 w 3566808"/>
              <a:gd name="connsiteY0" fmla="*/ 3547354 h 3547354"/>
              <a:gd name="connsiteX1" fmla="*/ 0 w 3566808"/>
              <a:gd name="connsiteY1" fmla="*/ 1750979 h 3547354"/>
              <a:gd name="connsiteX2" fmla="*/ 337225 w 3566808"/>
              <a:gd name="connsiteY2" fmla="*/ 142673 h 3547354"/>
              <a:gd name="connsiteX3" fmla="*/ 1990928 w 3566808"/>
              <a:gd name="connsiteY3" fmla="*/ 0 h 3547354"/>
              <a:gd name="connsiteX4" fmla="*/ 3566808 w 3566808"/>
              <a:gd name="connsiteY4" fmla="*/ 1796375 h 3547354"/>
              <a:gd name="connsiteX5" fmla="*/ 1588851 w 3566808"/>
              <a:gd name="connsiteY5" fmla="*/ 3547354 h 354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6808" h="3547354">
                <a:moveTo>
                  <a:pt x="1588851" y="3547354"/>
                </a:moveTo>
                <a:lnTo>
                  <a:pt x="0" y="1750979"/>
                </a:lnTo>
                <a:lnTo>
                  <a:pt x="337225" y="142673"/>
                </a:lnTo>
                <a:lnTo>
                  <a:pt x="1990928" y="0"/>
                </a:lnTo>
                <a:lnTo>
                  <a:pt x="3566808" y="1796375"/>
                </a:lnTo>
                <a:lnTo>
                  <a:pt x="1588851" y="3547354"/>
                </a:lnTo>
                <a:close/>
              </a:path>
            </a:pathLst>
          </a:custGeom>
          <a:noFill/>
          <a:ln w="349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421845"/>
      </p:ext>
    </p:extLst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5" r:id="rId2"/>
    <p:sldLayoutId id="2147483687" r:id="rId3"/>
    <p:sldLayoutId id="2147483688" r:id="rId4"/>
    <p:sldLayoutId id="2147483724" r:id="rId5"/>
    <p:sldLayoutId id="2147483738" r:id="rId6"/>
    <p:sldLayoutId id="2147483727" r:id="rId7"/>
    <p:sldLayoutId id="2147483740" r:id="rId8"/>
    <p:sldLayoutId id="2147483725" r:id="rId9"/>
    <p:sldLayoutId id="2147483741" r:id="rId10"/>
    <p:sldLayoutId id="2147483728" r:id="rId11"/>
    <p:sldLayoutId id="2147483742" r:id="rId12"/>
    <p:sldLayoutId id="2147483729" r:id="rId13"/>
    <p:sldLayoutId id="2147483743" r:id="rId14"/>
    <p:sldLayoutId id="2147483790" r:id="rId15"/>
    <p:sldLayoutId id="2147483791" r:id="rId16"/>
  </p:sldLayoutIdLst>
  <p:transition>
    <p:cover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192024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384048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576072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768096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469392" indent="-336042" algn="l" rtl="0" fontAlgn="base">
        <a:spcBef>
          <a:spcPts val="2184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656082" indent="-336042" algn="l" rtl="0" fontAlgn="base">
        <a:spcBef>
          <a:spcPts val="2184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42772" indent="-336042" algn="l" rtl="0" fontAlgn="base">
        <a:spcBef>
          <a:spcPts val="2184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029462" indent="-336042" algn="l" rtl="0" fontAlgn="base">
        <a:spcBef>
          <a:spcPts val="2184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216152" indent="-336042" algn="l" rtl="0" fontAlgn="base">
        <a:spcBef>
          <a:spcPts val="2184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408176" indent="-336042" algn="l" rtl="0" fontAlgn="base">
        <a:spcBef>
          <a:spcPts val="2184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600200" indent="-336042" algn="l" rtl="0" fontAlgn="base">
        <a:spcBef>
          <a:spcPts val="2184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792224" indent="-336042" algn="l" rtl="0" fontAlgn="base">
        <a:spcBef>
          <a:spcPts val="2184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984248" indent="-336042" algn="l" rtl="0" fontAlgn="base">
        <a:spcBef>
          <a:spcPts val="2184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06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55" r:id="rId2"/>
    <p:sldLayoutId id="2147483747" r:id="rId3"/>
    <p:sldLayoutId id="2147483748" r:id="rId4"/>
    <p:sldLayoutId id="2147483781" r:id="rId5"/>
    <p:sldLayoutId id="2147483783" r:id="rId6"/>
    <p:sldLayoutId id="2147483772" r:id="rId7"/>
    <p:sldLayoutId id="2147483780" r:id="rId8"/>
    <p:sldLayoutId id="2147483779" r:id="rId9"/>
    <p:sldLayoutId id="2147483776" r:id="rId10"/>
    <p:sldLayoutId id="2147483750" r:id="rId11"/>
    <p:sldLayoutId id="2147483751" r:id="rId12"/>
    <p:sldLayoutId id="2147483752" r:id="rId13"/>
    <p:sldLayoutId id="2147483753" r:id="rId14"/>
  </p:sldLayoutIdLst>
  <p:transition>
    <p:cover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192024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384048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576072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768096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469392" indent="-336042" algn="l" rtl="0" fontAlgn="base">
        <a:spcBef>
          <a:spcPts val="2184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656082" indent="-336042" algn="l" rtl="0" fontAlgn="base">
        <a:spcBef>
          <a:spcPts val="2184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42772" indent="-336042" algn="l" rtl="0" fontAlgn="base">
        <a:spcBef>
          <a:spcPts val="2184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029462" indent="-336042" algn="l" rtl="0" fontAlgn="base">
        <a:spcBef>
          <a:spcPts val="2184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216152" indent="-336042" algn="l" rtl="0" fontAlgn="base">
        <a:spcBef>
          <a:spcPts val="2184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408176" indent="-336042" algn="l" rtl="0" fontAlgn="base">
        <a:spcBef>
          <a:spcPts val="2184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600200" indent="-336042" algn="l" rtl="0" fontAlgn="base">
        <a:spcBef>
          <a:spcPts val="2184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792224" indent="-336042" algn="l" rtl="0" fontAlgn="base">
        <a:spcBef>
          <a:spcPts val="2184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984248" indent="-336042" algn="l" rtl="0" fontAlgn="base">
        <a:spcBef>
          <a:spcPts val="2184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5558">
          <p15:clr>
            <a:srgbClr val="F26B43"/>
          </p15:clr>
        </p15:guide>
        <p15:guide id="4" pos="202">
          <p15:clr>
            <a:srgbClr val="F26B43"/>
          </p15:clr>
        </p15:guide>
        <p15:guide id="5" orient="horz" pos="219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55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84" r:id="rId5"/>
    <p:sldLayoutId id="2147483785" r:id="rId6"/>
    <p:sldLayoutId id="2147483773" r:id="rId7"/>
    <p:sldLayoutId id="2147483778" r:id="rId8"/>
    <p:sldLayoutId id="2147483775" r:id="rId9"/>
    <p:sldLayoutId id="2147483777" r:id="rId10"/>
    <p:sldLayoutId id="2147483787" r:id="rId11"/>
    <p:sldLayoutId id="2147483792" r:id="rId12"/>
    <p:sldLayoutId id="2147483789" r:id="rId13"/>
    <p:sldLayoutId id="2147483761" r:id="rId14"/>
    <p:sldLayoutId id="2147483786" r:id="rId15"/>
    <p:sldLayoutId id="2147483788" r:id="rId16"/>
    <p:sldLayoutId id="2147483793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</p:sldLayoutIdLst>
  <p:transition>
    <p:cover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192024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384048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576072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768096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469392" indent="-336042" algn="l" rtl="0" fontAlgn="base">
        <a:spcBef>
          <a:spcPts val="2184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656082" indent="-336042" algn="l" rtl="0" fontAlgn="base">
        <a:spcBef>
          <a:spcPts val="2184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42772" indent="-336042" algn="l" rtl="0" fontAlgn="base">
        <a:spcBef>
          <a:spcPts val="2184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029462" indent="-336042" algn="l" rtl="0" fontAlgn="base">
        <a:spcBef>
          <a:spcPts val="2184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216152" indent="-336042" algn="l" rtl="0" fontAlgn="base">
        <a:spcBef>
          <a:spcPts val="2184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408176" indent="-336042" algn="l" rtl="0" fontAlgn="base">
        <a:spcBef>
          <a:spcPts val="2184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600200" indent="-336042" algn="l" rtl="0" fontAlgn="base">
        <a:spcBef>
          <a:spcPts val="2184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792224" indent="-336042" algn="l" rtl="0" fontAlgn="base">
        <a:spcBef>
          <a:spcPts val="2184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984248" indent="-336042" algn="l" rtl="0" fontAlgn="base">
        <a:spcBef>
          <a:spcPts val="2184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5558">
          <p15:clr>
            <a:srgbClr val="F26B43"/>
          </p15:clr>
        </p15:guide>
        <p15:guide id="4" pos="202">
          <p15:clr>
            <a:srgbClr val="F26B43"/>
          </p15:clr>
        </p15:guide>
        <p15:guide id="5" orient="horz" pos="2196">
          <p15:clr>
            <a:srgbClr val="F26B43"/>
          </p15:clr>
        </p15:guide>
        <p15:guide id="6" pos="43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Virtual Programming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/>
              <a:t>COVID-19 Response - 2020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A31BA0-D3C3-4323-BC4F-D99BEAFB930A}"/>
              </a:ext>
            </a:extLst>
          </p:cNvPr>
          <p:cNvSpPr/>
          <p:nvPr/>
        </p:nvSpPr>
        <p:spPr>
          <a:xfrm>
            <a:off x="4445201" y="2340918"/>
            <a:ext cx="26712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C83BE7-3479-4B42-BF65-BE808D5C286E}"/>
              </a:ext>
            </a:extLst>
          </p:cNvPr>
          <p:cNvSpPr/>
          <p:nvPr/>
        </p:nvSpPr>
        <p:spPr>
          <a:xfrm>
            <a:off x="566555" y="1463755"/>
            <a:ext cx="80108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r>
              <a:rPr lang="en-US" b="1" dirty="0"/>
              <a:t>Jamboree</a:t>
            </a:r>
            <a:r>
              <a:rPr lang="en-US" dirty="0"/>
              <a:t> is an Irvine, California based nonprofit corporation founded in 1990 and one of the nation’s largest owners of affordable housing.​</a:t>
            </a:r>
          </a:p>
          <a:p>
            <a:endParaRPr lang="en-US" dirty="0"/>
          </a:p>
          <a:p>
            <a:r>
              <a:rPr lang="en-US" b="1" dirty="0"/>
              <a:t>Mission </a:t>
            </a:r>
            <a:r>
              <a:rPr lang="en-US" dirty="0"/>
              <a:t>​</a:t>
            </a:r>
          </a:p>
          <a:p>
            <a:r>
              <a:rPr lang="en-US" dirty="0"/>
              <a:t>Jamboree delivers high quality affordable housing and services that transform lives and strengthen communities​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4196B4-6359-4873-9E7E-42890B4D1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631" y="16576"/>
            <a:ext cx="3542736" cy="144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6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11825" y="1"/>
            <a:ext cx="5200375" cy="661913"/>
          </a:xfrm>
        </p:spPr>
        <p:txBody>
          <a:bodyPr anchor="b">
            <a:normAutofit/>
          </a:bodyPr>
          <a:lstStyle/>
          <a:p>
            <a:pPr algn="ctr"/>
            <a:r>
              <a:rPr lang="en-US" sz="2800" dirty="0"/>
              <a:t>Summer 2019 -&gt; Summer 2020</a:t>
            </a:r>
          </a:p>
        </p:txBody>
      </p:sp>
      <p:pic>
        <p:nvPicPr>
          <p:cNvPr id="9" name="Content Placeholder 8" descr="A screen shot of a computer&#10;&#10;Description automatically generated">
            <a:extLst>
              <a:ext uri="{FF2B5EF4-FFF2-40B4-BE49-F238E27FC236}">
                <a16:creationId xmlns:a16="http://schemas.microsoft.com/office/drawing/2014/main" id="{FDA1C924-2660-4013-87B7-83AD0B837C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4213" b="9659"/>
          <a:stretch/>
        </p:blipFill>
        <p:spPr>
          <a:xfrm>
            <a:off x="6599582" y="2571750"/>
            <a:ext cx="2353401" cy="2446087"/>
          </a:xfr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7070A3-3163-4DBF-A523-31143FA616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310"/>
          <a:stretch/>
        </p:blipFill>
        <p:spPr>
          <a:xfrm>
            <a:off x="3750438" y="692493"/>
            <a:ext cx="3261449" cy="1753595"/>
          </a:xfrm>
          <a:prstGeom prst="rect">
            <a:avLst/>
          </a:prstGeom>
          <a:noFill/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BDC559-5BE4-4946-944C-71F7BF94BB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709" y="-181510"/>
            <a:ext cx="2672517" cy="10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04284"/>
      </p:ext>
    </p:extLst>
  </p:cSld>
  <p:clrMapOvr>
    <a:masterClrMapping/>
  </p:clrMapOvr>
  <p:transition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AC798A-718B-4210-88D4-6459A7AE3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4103752" y="2464600"/>
            <a:ext cx="5084279" cy="2678900"/>
          </a:xfrm>
          <a:prstGeom prst="rect">
            <a:avLst/>
          </a:prstGeom>
          <a:noFill/>
        </p:spPr>
      </p:pic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55E5FC2-6908-425A-A960-2F6B09453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09" y="-181510"/>
            <a:ext cx="2672517" cy="1091702"/>
          </a:xfrm>
          <a:prstGeom prst="rect">
            <a:avLst/>
          </a:prstGeom>
        </p:spPr>
      </p:pic>
      <p:pic>
        <p:nvPicPr>
          <p:cNvPr id="26" name="Picture 25" descr="A computer sitting on top of each other&#10;&#10;Description automatically generated">
            <a:extLst>
              <a:ext uri="{FF2B5EF4-FFF2-40B4-BE49-F238E27FC236}">
                <a16:creationId xmlns:a16="http://schemas.microsoft.com/office/drawing/2014/main" id="{2EAFE05E-B9EA-4052-AA8D-ED07974E91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6876"/>
          <a:stretch/>
        </p:blipFill>
        <p:spPr>
          <a:xfrm>
            <a:off x="3828333" y="0"/>
            <a:ext cx="3419062" cy="2442051"/>
          </a:xfrm>
          <a:prstGeom prst="rect">
            <a:avLst/>
          </a:prstGeom>
        </p:spPr>
      </p:pic>
      <p:pic>
        <p:nvPicPr>
          <p:cNvPr id="32" name="Picture 31" descr="A picture containing sitting, laying, lying, bag&#10;&#10;Description automatically generated">
            <a:extLst>
              <a:ext uri="{FF2B5EF4-FFF2-40B4-BE49-F238E27FC236}">
                <a16:creationId xmlns:a16="http://schemas.microsoft.com/office/drawing/2014/main" id="{218F962D-B009-4341-8F71-EE2B3FCCDF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922" y="2692340"/>
            <a:ext cx="2908214" cy="191724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5D09549-CB6E-4B44-80A5-0BBD8130D34A}"/>
              </a:ext>
            </a:extLst>
          </p:cNvPr>
          <p:cNvSpPr txBox="1"/>
          <p:nvPr/>
        </p:nvSpPr>
        <p:spPr>
          <a:xfrm>
            <a:off x="532686" y="4558725"/>
            <a:ext cx="2756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Activity Kits to encourage our youth to participate virtually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565083F-1A47-477D-A8A1-84CC9FA8CF54}"/>
              </a:ext>
            </a:extLst>
          </p:cNvPr>
          <p:cNvSpPr txBox="1"/>
          <p:nvPr/>
        </p:nvSpPr>
        <p:spPr>
          <a:xfrm>
            <a:off x="7247395" y="364341"/>
            <a:ext cx="1391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Create your own Planet activity with Mariana</a:t>
            </a:r>
          </a:p>
        </p:txBody>
      </p:sp>
      <p:pic>
        <p:nvPicPr>
          <p:cNvPr id="43" name="Picture 42" descr="A bunch of items that are sitting on a table&#10;&#10;Description automatically generated">
            <a:extLst>
              <a:ext uri="{FF2B5EF4-FFF2-40B4-BE49-F238E27FC236}">
                <a16:creationId xmlns:a16="http://schemas.microsoft.com/office/drawing/2014/main" id="{5415A97C-AD9B-4CA9-87E6-FCB5FF8744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327" y="745845"/>
            <a:ext cx="2339405" cy="182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06910"/>
      </p:ext>
    </p:extLst>
  </p:cSld>
  <p:clrMapOvr>
    <a:masterClrMapping/>
  </p:clrMapOvr>
  <p:transition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icture containing person, child, little, indoor&#10;&#10;Description automatically generated">
            <a:extLst>
              <a:ext uri="{FF2B5EF4-FFF2-40B4-BE49-F238E27FC236}">
                <a16:creationId xmlns:a16="http://schemas.microsoft.com/office/drawing/2014/main" id="{F1179C62-AAC2-460B-8570-EDDECD116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3852" y="2136831"/>
            <a:ext cx="2919150" cy="291915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5178E09-A3F5-4165-A75B-6C776ED76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764" y="-105370"/>
            <a:ext cx="4351904" cy="661913"/>
          </a:xfrm>
        </p:spPr>
        <p:txBody>
          <a:bodyPr anchor="b">
            <a:noAutofit/>
          </a:bodyPr>
          <a:lstStyle/>
          <a:p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Other Virtual Programming</a:t>
            </a:r>
          </a:p>
        </p:txBody>
      </p:sp>
      <p:pic>
        <p:nvPicPr>
          <p:cNvPr id="11" name="Picture 10" descr="A picture containing indoor, tattoo, sitting, food&#10;&#10;Description automatically generated">
            <a:extLst>
              <a:ext uri="{FF2B5EF4-FFF2-40B4-BE49-F238E27FC236}">
                <a16:creationId xmlns:a16="http://schemas.microsoft.com/office/drawing/2014/main" id="{C80E6A2A-F731-4278-B8EB-5636965B0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55" y="1074502"/>
            <a:ext cx="1951451" cy="3878661"/>
          </a:xfrm>
          <a:prstGeom prst="rect">
            <a:avLst/>
          </a:prstGeom>
        </p:spPr>
      </p:pic>
      <p:pic>
        <p:nvPicPr>
          <p:cNvPr id="13" name="Picture 12" descr="A person holding a baby&#10;&#10;Description automatically generated">
            <a:extLst>
              <a:ext uri="{FF2B5EF4-FFF2-40B4-BE49-F238E27FC236}">
                <a16:creationId xmlns:a16="http://schemas.microsoft.com/office/drawing/2014/main" id="{0A4B582A-1F91-472D-BDFA-435C65C0E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6447" y="720981"/>
            <a:ext cx="3244048" cy="2433036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40596A86-77AC-45E7-B348-8771B6D4EB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9754" y="640652"/>
            <a:ext cx="1366230" cy="1360441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A984EF-7318-4C7E-BCA2-0B26015096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709" y="-181510"/>
            <a:ext cx="2672517" cy="10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79670"/>
      </p:ext>
    </p:extLst>
  </p:cSld>
  <p:clrMapOvr>
    <a:masterClrMapping/>
  </p:clrMapOvr>
  <p:transition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 txBox="1">
            <a:spLocks/>
          </p:cNvSpPr>
          <p:nvPr/>
        </p:nvSpPr>
        <p:spPr>
          <a:xfrm>
            <a:off x="118532" y="5711826"/>
            <a:ext cx="4148668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192024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384048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576072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768096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960120" algn="l" defTabSz="192024" rtl="0" eaLnBrk="1" latinLnBrk="0" hangingPunct="1">
              <a:defRPr sz="2400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1152144" algn="l" defTabSz="192024" rtl="0" eaLnBrk="1" latinLnBrk="0" hangingPunct="1">
              <a:defRPr sz="2400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1344168" algn="l" defTabSz="192024" rtl="0" eaLnBrk="1" latinLnBrk="0" hangingPunct="1">
              <a:defRPr sz="2400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1536192" algn="l" defTabSz="192024" rtl="0" eaLnBrk="1" latinLnBrk="0" hangingPunct="1">
              <a:defRPr sz="2400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algn="l"/>
            <a:r>
              <a:rPr lang="en-US" sz="900" dirty="0">
                <a:solidFill>
                  <a:srgbClr val="F1F1F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© Copyright 2014 JHC. Proprietary and Confidential Information.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49349" y="3300062"/>
            <a:ext cx="2706757" cy="58558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77933165-64CC-4A3A-8C14-1995C7E3392C}"/>
              </a:ext>
            </a:extLst>
          </p:cNvPr>
          <p:cNvSpPr txBox="1">
            <a:spLocks/>
          </p:cNvSpPr>
          <p:nvPr/>
        </p:nvSpPr>
        <p:spPr>
          <a:xfrm>
            <a:off x="5363819" y="1483702"/>
            <a:ext cx="3077816" cy="719472"/>
          </a:xfrm>
          <a:prstGeom prst="rect">
            <a:avLst/>
          </a:prstGeom>
        </p:spPr>
        <p:txBody>
          <a:bodyPr vert="horz" lIns="38405" tIns="19202" rIns="38405" bIns="19202"/>
          <a:lstStyle>
            <a:lvl1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0" i="0">
                <a:solidFill>
                  <a:schemeClr val="bg2"/>
                </a:solidFill>
                <a:latin typeface="Tahoma" panose="020B0604030504040204" pitchFamily="34" charset="0"/>
                <a:ea typeface="+mj-ea"/>
                <a:cs typeface="+mj-cs"/>
                <a:sym typeface="Gill Sans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1920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384048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57607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768096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r>
              <a:rPr lang="en-US" sz="4800" kern="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10907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Divider Section Slides">
  <a:themeElements>
    <a:clrScheme name="JHC Color Palette">
      <a:dk1>
        <a:srgbClr val="C5C5C5"/>
      </a:dk1>
      <a:lt1>
        <a:srgbClr val="F1F1F1"/>
      </a:lt1>
      <a:dk2>
        <a:srgbClr val="3C3C3C"/>
      </a:dk2>
      <a:lt2>
        <a:srgbClr val="3C3C3C"/>
      </a:lt2>
      <a:accent1>
        <a:srgbClr val="3F98DE"/>
      </a:accent1>
      <a:accent2>
        <a:srgbClr val="CF3943"/>
      </a:accent2>
      <a:accent3>
        <a:srgbClr val="7F5FC7"/>
      </a:accent3>
      <a:accent4>
        <a:srgbClr val="769131"/>
      </a:accent4>
      <a:accent5>
        <a:srgbClr val="EEB635"/>
      </a:accent5>
      <a:accent6>
        <a:srgbClr val="FF931D"/>
      </a:accent6>
      <a:hlink>
        <a:srgbClr val="121614"/>
      </a:hlink>
      <a:folHlink>
        <a:srgbClr val="141314"/>
      </a:folHlink>
    </a:clrScheme>
    <a:fontScheme name="Clea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Cle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tent White Background Slides">
  <a:themeElements>
    <a:clrScheme name="JHC Color Palette 1">
      <a:dk1>
        <a:srgbClr val="C5C5C5"/>
      </a:dk1>
      <a:lt1>
        <a:srgbClr val="F1F1F1"/>
      </a:lt1>
      <a:dk2>
        <a:srgbClr val="3C3C3C"/>
      </a:dk2>
      <a:lt2>
        <a:srgbClr val="3C3C3C"/>
      </a:lt2>
      <a:accent1>
        <a:srgbClr val="4DAAE4"/>
      </a:accent1>
      <a:accent2>
        <a:srgbClr val="DA5054"/>
      </a:accent2>
      <a:accent3>
        <a:srgbClr val="9278D1"/>
      </a:accent3>
      <a:accent4>
        <a:srgbClr val="88A040"/>
      </a:accent4>
      <a:accent5>
        <a:srgbClr val="F2C144"/>
      </a:accent5>
      <a:accent6>
        <a:srgbClr val="FF931D"/>
      </a:accent6>
      <a:hlink>
        <a:srgbClr val="121614"/>
      </a:hlink>
      <a:folHlink>
        <a:srgbClr val="14131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Repo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tent Gray Background Slides">
  <a:themeElements>
    <a:clrScheme name="JHC Color Palette 1">
      <a:dk1>
        <a:srgbClr val="C5C5C5"/>
      </a:dk1>
      <a:lt1>
        <a:srgbClr val="F1F1F1"/>
      </a:lt1>
      <a:dk2>
        <a:srgbClr val="3C3C3C"/>
      </a:dk2>
      <a:lt2>
        <a:srgbClr val="3C3C3C"/>
      </a:lt2>
      <a:accent1>
        <a:srgbClr val="4DAAE4"/>
      </a:accent1>
      <a:accent2>
        <a:srgbClr val="DA5054"/>
      </a:accent2>
      <a:accent3>
        <a:srgbClr val="9278D1"/>
      </a:accent3>
      <a:accent4>
        <a:srgbClr val="88A040"/>
      </a:accent4>
      <a:accent5>
        <a:srgbClr val="F2C144"/>
      </a:accent5>
      <a:accent6>
        <a:srgbClr val="FF931D"/>
      </a:accent6>
      <a:hlink>
        <a:srgbClr val="121614"/>
      </a:hlink>
      <a:folHlink>
        <a:srgbClr val="14131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Repo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4E8369C7A62943A117302DB1BFFB24" ma:contentTypeVersion="12" ma:contentTypeDescription="Create a new document." ma:contentTypeScope="" ma:versionID="61b0dfe86336ef3ddc1d83a54d599f83">
  <xsd:schema xmlns:xsd="http://www.w3.org/2001/XMLSchema" xmlns:xs="http://www.w3.org/2001/XMLSchema" xmlns:p="http://schemas.microsoft.com/office/2006/metadata/properties" xmlns:ns2="1d9f67fc-26cc-44ba-ae68-6624f4c8300c" xmlns:ns3="274c4128-c6ea-40a4-8a72-7e998d12a40c" targetNamespace="http://schemas.microsoft.com/office/2006/metadata/properties" ma:root="true" ma:fieldsID="aa1a43375e7b38729d80489c1c977ea5" ns2:_="" ns3:_="">
    <xsd:import namespace="1d9f67fc-26cc-44ba-ae68-6624f4c8300c"/>
    <xsd:import namespace="274c4128-c6ea-40a4-8a72-7e998d12a4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9f67fc-26cc-44ba-ae68-6624f4c830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4c4128-c6ea-40a4-8a72-7e998d12a40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B3D160-1742-4C91-83F7-1295ACE7C3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872300-433D-4FB4-8F93-5C2919BB50C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43BC89D-84A1-44D4-9132-E760D74EBE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9f67fc-26cc-44ba-ae68-6624f4c8300c"/>
    <ds:schemaRef ds:uri="274c4128-c6ea-40a4-8a72-7e998d12a4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93</Words>
  <Application>Microsoft Office PowerPoint</Application>
  <PresentationFormat>On-screen Show (16:9)</PresentationFormat>
  <Paragraphs>19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Calibri</vt:lpstr>
      <vt:lpstr>Gill Sans</vt:lpstr>
      <vt:lpstr>Lucida Grande</vt:lpstr>
      <vt:lpstr>Myriad Pro</vt:lpstr>
      <vt:lpstr>System Font Regular</vt:lpstr>
      <vt:lpstr>Tahoma</vt:lpstr>
      <vt:lpstr>Wingdings</vt:lpstr>
      <vt:lpstr>Title Divider Section Slides</vt:lpstr>
      <vt:lpstr>Content White Background Slides</vt:lpstr>
      <vt:lpstr>Content Gray Background Slides</vt:lpstr>
      <vt:lpstr>Virtual Programming</vt:lpstr>
      <vt:lpstr>PowerPoint Presentation</vt:lpstr>
      <vt:lpstr>Summer 2019 -&gt; Summer 2020</vt:lpstr>
      <vt:lpstr>PowerPoint Presentation</vt:lpstr>
      <vt:lpstr>Other Virtual Programming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Programming</dc:title>
  <dc:creator>amanda hodgin</dc:creator>
  <cp:lastModifiedBy>Amanda Hodgin</cp:lastModifiedBy>
  <cp:revision>8</cp:revision>
  <dcterms:created xsi:type="dcterms:W3CDTF">2020-09-07T21:10:36Z</dcterms:created>
  <dcterms:modified xsi:type="dcterms:W3CDTF">2020-09-08T16:39:23Z</dcterms:modified>
</cp:coreProperties>
</file>